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74" r:id="rId3"/>
    <p:sldId id="272" r:id="rId4"/>
    <p:sldId id="263" r:id="rId5"/>
    <p:sldId id="258" r:id="rId6"/>
    <p:sldId id="259" r:id="rId7"/>
    <p:sldId id="262" r:id="rId8"/>
    <p:sldId id="275" r:id="rId9"/>
    <p:sldId id="264" r:id="rId10"/>
    <p:sldId id="283" r:id="rId11"/>
    <p:sldId id="286" r:id="rId12"/>
    <p:sldId id="289" r:id="rId13"/>
    <p:sldId id="288" r:id="rId14"/>
    <p:sldId id="287" r:id="rId15"/>
    <p:sldId id="294" r:id="rId16"/>
    <p:sldId id="279" r:id="rId17"/>
    <p:sldId id="299" r:id="rId18"/>
    <p:sldId id="296" r:id="rId19"/>
    <p:sldId id="282" r:id="rId20"/>
    <p:sldId id="298" r:id="rId21"/>
    <p:sldId id="265" r:id="rId22"/>
    <p:sldId id="292" r:id="rId23"/>
    <p:sldId id="300" r:id="rId24"/>
    <p:sldId id="266" r:id="rId25"/>
  </p:sldIdLst>
  <p:sldSz cx="12192000" cy="6858000"/>
  <p:notesSz cx="6858000" cy="9144000"/>
  <p:embeddedFontLst>
    <p:embeddedFont>
      <p:font typeface="Open Sans" panose="020B0606030504020204" pitchFamily="34" charset="0"/>
      <p:regular r:id="rId26"/>
      <p:bold r:id="rId27"/>
      <p:italic r:id="rId28"/>
      <p:boldItalic r:id="rId29"/>
    </p:embeddedFont>
    <p:embeddedFont>
      <p:font typeface="Poppins Medium" panose="00000600000000000000" pitchFamily="2" charset="0"/>
      <p:regular r:id="rId30"/>
      <p:italic r:id="rId31"/>
    </p:embeddedFont>
    <p:embeddedFont>
      <p:font typeface="Poppins SemiBold" panose="00000700000000000000" pitchFamily="2" charset="0"/>
      <p:regular r:id="rId32"/>
      <p:bold r:id="rId33"/>
      <p:italic r:id="rId34"/>
      <p:boldItalic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B5B2"/>
    <a:srgbClr val="1BD760"/>
    <a:srgbClr val="505050"/>
    <a:srgbClr val="121212"/>
    <a:srgbClr val="2C2C2C"/>
    <a:srgbClr val="171717"/>
    <a:srgbClr val="1F1F1F"/>
    <a:srgbClr val="1C1A1C"/>
    <a:srgbClr val="1ED760"/>
    <a:srgbClr val="231A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2600FB-E5A2-48A8-ADC9-6968E10B5B48}" v="701" dt="2022-12-07T05:42:27.2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58" autoAdjust="0"/>
    <p:restoredTop sz="94660"/>
  </p:normalViewPr>
  <p:slideViewPr>
    <p:cSldViewPr snapToGrid="0" showGuides="1">
      <p:cViewPr varScale="1">
        <p:scale>
          <a:sx n="82" d="100"/>
          <a:sy n="82" d="100"/>
        </p:scale>
        <p:origin x="677" y="72"/>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8.fntdata"/><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l R Babu" userId="3a292d0a-112b-4bc3-bf38-7771656893d2" providerId="ADAL" clId="{992600FB-E5A2-48A8-ADC9-6968E10B5B48}"/>
    <pc:docChg chg="undo redo custSel addSld delSld modSld sldOrd modMainMaster">
      <pc:chgData name="Amal R Babu" userId="3a292d0a-112b-4bc3-bf38-7771656893d2" providerId="ADAL" clId="{992600FB-E5A2-48A8-ADC9-6968E10B5B48}" dt="2022-12-07T05:42:27.275" v="3727"/>
      <pc:docMkLst>
        <pc:docMk/>
      </pc:docMkLst>
      <pc:sldChg chg="addSp delSp modSp mod setBg modClrScheme chgLayout">
        <pc:chgData name="Amal R Babu" userId="3a292d0a-112b-4bc3-bf38-7771656893d2" providerId="ADAL" clId="{992600FB-E5A2-48A8-ADC9-6968E10B5B48}" dt="2022-11-30T06:32:58.769" v="3483" actId="478"/>
        <pc:sldMkLst>
          <pc:docMk/>
          <pc:sldMk cId="700905463" sldId="256"/>
        </pc:sldMkLst>
        <pc:spChg chg="add del">
          <ac:chgData name="Amal R Babu" userId="3a292d0a-112b-4bc3-bf38-7771656893d2" providerId="ADAL" clId="{992600FB-E5A2-48A8-ADC9-6968E10B5B48}" dt="2022-11-30T06:32:21.041" v="3473" actId="21"/>
          <ac:spMkLst>
            <pc:docMk/>
            <pc:sldMk cId="700905463" sldId="256"/>
            <ac:spMk id="2" creationId="{C5EAD4C2-B249-2FC6-95D5-D7BD007287BA}"/>
          </ac:spMkLst>
        </pc:spChg>
        <pc:spChg chg="add del mod ord">
          <ac:chgData name="Amal R Babu" userId="3a292d0a-112b-4bc3-bf38-7771656893d2" providerId="ADAL" clId="{992600FB-E5A2-48A8-ADC9-6968E10B5B48}" dt="2022-11-30T06:32:54.427" v="3480" actId="931"/>
          <ac:spMkLst>
            <pc:docMk/>
            <pc:sldMk cId="700905463" sldId="256"/>
            <ac:spMk id="3" creationId="{B2C91A42-9D21-AF5A-AFBD-4107741D7A57}"/>
          </ac:spMkLst>
        </pc:spChg>
        <pc:spChg chg="add mod topLvl">
          <ac:chgData name="Amal R Babu" userId="3a292d0a-112b-4bc3-bf38-7771656893d2" providerId="ADAL" clId="{992600FB-E5A2-48A8-ADC9-6968E10B5B48}" dt="2022-11-30T06:31:46.663" v="3459" actId="165"/>
          <ac:spMkLst>
            <pc:docMk/>
            <pc:sldMk cId="700905463" sldId="256"/>
            <ac:spMk id="10" creationId="{B7162120-C336-DB7C-C8D0-E12DCCE9DA6B}"/>
          </ac:spMkLst>
        </pc:spChg>
        <pc:spChg chg="add mod topLvl">
          <ac:chgData name="Amal R Babu" userId="3a292d0a-112b-4bc3-bf38-7771656893d2" providerId="ADAL" clId="{992600FB-E5A2-48A8-ADC9-6968E10B5B48}" dt="2022-11-30T06:31:46.663" v="3459" actId="165"/>
          <ac:spMkLst>
            <pc:docMk/>
            <pc:sldMk cId="700905463" sldId="256"/>
            <ac:spMk id="11" creationId="{556CBF17-B44D-BB52-7867-B17C8DCE672C}"/>
          </ac:spMkLst>
        </pc:spChg>
        <pc:spChg chg="add del mod">
          <ac:chgData name="Amal R Babu" userId="3a292d0a-112b-4bc3-bf38-7771656893d2" providerId="ADAL" clId="{992600FB-E5A2-48A8-ADC9-6968E10B5B48}" dt="2022-11-28T07:59:43.622" v="81" actId="478"/>
          <ac:spMkLst>
            <pc:docMk/>
            <pc:sldMk cId="700905463" sldId="256"/>
            <ac:spMk id="15" creationId="{D937201D-4D8F-8828-4A3B-677CD8F4DA2D}"/>
          </ac:spMkLst>
        </pc:spChg>
        <pc:grpChg chg="add del mod topLvl">
          <ac:chgData name="Amal R Babu" userId="3a292d0a-112b-4bc3-bf38-7771656893d2" providerId="ADAL" clId="{992600FB-E5A2-48A8-ADC9-6968E10B5B48}" dt="2022-11-30T06:31:46.663" v="3459" actId="165"/>
          <ac:grpSpMkLst>
            <pc:docMk/>
            <pc:sldMk cId="700905463" sldId="256"/>
            <ac:grpSpMk id="12" creationId="{CEE4B31E-8843-B613-0865-D3C9F49913C2}"/>
          </ac:grpSpMkLst>
        </pc:grpChg>
        <pc:grpChg chg="add del mod topLvl">
          <ac:chgData name="Amal R Babu" userId="3a292d0a-112b-4bc3-bf38-7771656893d2" providerId="ADAL" clId="{992600FB-E5A2-48A8-ADC9-6968E10B5B48}" dt="2022-11-28T06:58:23.699" v="73" actId="165"/>
          <ac:grpSpMkLst>
            <pc:docMk/>
            <pc:sldMk cId="700905463" sldId="256"/>
            <ac:grpSpMk id="13" creationId="{5293679E-A0CA-4EDB-8F4F-8A5A35FDE6C6}"/>
          </ac:grpSpMkLst>
        </pc:grpChg>
        <pc:grpChg chg="add del mod">
          <ac:chgData name="Amal R Babu" userId="3a292d0a-112b-4bc3-bf38-7771656893d2" providerId="ADAL" clId="{992600FB-E5A2-48A8-ADC9-6968E10B5B48}" dt="2022-11-28T06:58:22.986" v="72" actId="165"/>
          <ac:grpSpMkLst>
            <pc:docMk/>
            <pc:sldMk cId="700905463" sldId="256"/>
            <ac:grpSpMk id="14" creationId="{7BF66A67-1ADE-993C-30ED-63CD2A396D2C}"/>
          </ac:grpSpMkLst>
        </pc:grpChg>
        <pc:picChg chg="add mod">
          <ac:chgData name="Amal R Babu" userId="3a292d0a-112b-4bc3-bf38-7771656893d2" providerId="ADAL" clId="{992600FB-E5A2-48A8-ADC9-6968E10B5B48}" dt="2022-11-30T06:32:56.635" v="3482" actId="962"/>
          <ac:picMkLst>
            <pc:docMk/>
            <pc:sldMk cId="700905463" sldId="256"/>
            <ac:picMk id="5" creationId="{4541E43D-50E1-95C0-F275-9CD065940C59}"/>
          </ac:picMkLst>
        </pc:picChg>
        <pc:picChg chg="add del mod">
          <ac:chgData name="Amal R Babu" userId="3a292d0a-112b-4bc3-bf38-7771656893d2" providerId="ADAL" clId="{992600FB-E5A2-48A8-ADC9-6968E10B5B48}" dt="2022-11-28T07:59:48.815" v="82" actId="21"/>
          <ac:picMkLst>
            <pc:docMk/>
            <pc:sldMk cId="700905463" sldId="256"/>
            <ac:picMk id="5" creationId="{E26867CA-9ACC-75AC-0FA8-9C54402920B5}"/>
          </ac:picMkLst>
        </pc:picChg>
        <pc:picChg chg="add del mod topLvl">
          <ac:chgData name="Amal R Babu" userId="3a292d0a-112b-4bc3-bf38-7771656893d2" providerId="ADAL" clId="{992600FB-E5A2-48A8-ADC9-6968E10B5B48}" dt="2022-11-30T06:32:58.769" v="3483" actId="478"/>
          <ac:picMkLst>
            <pc:docMk/>
            <pc:sldMk cId="700905463" sldId="256"/>
            <ac:picMk id="7" creationId="{D5EEB69E-E44E-76E5-9694-82D2D8B23EF7}"/>
          </ac:picMkLst>
        </pc:picChg>
        <pc:picChg chg="add mod topLvl">
          <ac:chgData name="Amal R Babu" userId="3a292d0a-112b-4bc3-bf38-7771656893d2" providerId="ADAL" clId="{992600FB-E5A2-48A8-ADC9-6968E10B5B48}" dt="2022-11-28T06:58:40.820" v="74" actId="1076"/>
          <ac:picMkLst>
            <pc:docMk/>
            <pc:sldMk cId="700905463" sldId="256"/>
            <ac:picMk id="9" creationId="{32DF89D0-F660-08A6-6DB1-3EDA86823BA1}"/>
          </ac:picMkLst>
        </pc:picChg>
      </pc:sldChg>
      <pc:sldChg chg="addSp delSp modSp add del mod setBg">
        <pc:chgData name="Amal R Babu" userId="3a292d0a-112b-4bc3-bf38-7771656893d2" providerId="ADAL" clId="{992600FB-E5A2-48A8-ADC9-6968E10B5B48}" dt="2022-11-28T12:34:06.530" v="2287" actId="47"/>
        <pc:sldMkLst>
          <pc:docMk/>
          <pc:sldMk cId="3577908152" sldId="257"/>
        </pc:sldMkLst>
        <pc:spChg chg="add mod">
          <ac:chgData name="Amal R Babu" userId="3a292d0a-112b-4bc3-bf38-7771656893d2" providerId="ADAL" clId="{992600FB-E5A2-48A8-ADC9-6968E10B5B48}" dt="2022-11-28T08:16:20.303" v="195" actId="12788"/>
          <ac:spMkLst>
            <pc:docMk/>
            <pc:sldMk cId="3577908152" sldId="257"/>
            <ac:spMk id="3" creationId="{1025ACCD-BEFE-4057-D0DA-23300AB28132}"/>
          </ac:spMkLst>
        </pc:spChg>
        <pc:spChg chg="add mod">
          <ac:chgData name="Amal R Babu" userId="3a292d0a-112b-4bc3-bf38-7771656893d2" providerId="ADAL" clId="{992600FB-E5A2-48A8-ADC9-6968E10B5B48}" dt="2022-11-28T08:01:17.120" v="102" actId="164"/>
          <ac:spMkLst>
            <pc:docMk/>
            <pc:sldMk cId="3577908152" sldId="257"/>
            <ac:spMk id="4" creationId="{F85C9BE8-F382-7DF0-2A23-EF042FD71119}"/>
          </ac:spMkLst>
        </pc:spChg>
        <pc:spChg chg="add mod">
          <ac:chgData name="Amal R Babu" userId="3a292d0a-112b-4bc3-bf38-7771656893d2" providerId="ADAL" clId="{992600FB-E5A2-48A8-ADC9-6968E10B5B48}" dt="2022-11-28T08:01:17.120" v="102" actId="164"/>
          <ac:spMkLst>
            <pc:docMk/>
            <pc:sldMk cId="3577908152" sldId="257"/>
            <ac:spMk id="5" creationId="{3F54E8A3-668A-3F3A-D1EA-9A82C2E2130E}"/>
          </ac:spMkLst>
        </pc:spChg>
        <pc:spChg chg="add mod">
          <ac:chgData name="Amal R Babu" userId="3a292d0a-112b-4bc3-bf38-7771656893d2" providerId="ADAL" clId="{992600FB-E5A2-48A8-ADC9-6968E10B5B48}" dt="2022-11-28T08:01:17.120" v="102" actId="164"/>
          <ac:spMkLst>
            <pc:docMk/>
            <pc:sldMk cId="3577908152" sldId="257"/>
            <ac:spMk id="6" creationId="{A3408F0E-7024-852D-650D-D6ED0C99B1A2}"/>
          </ac:spMkLst>
        </pc:spChg>
        <pc:spChg chg="add mod topLvl">
          <ac:chgData name="Amal R Babu" userId="3a292d0a-112b-4bc3-bf38-7771656893d2" providerId="ADAL" clId="{992600FB-E5A2-48A8-ADC9-6968E10B5B48}" dt="2022-11-28T08:56:27.461" v="479" actId="164"/>
          <ac:spMkLst>
            <pc:docMk/>
            <pc:sldMk cId="3577908152" sldId="257"/>
            <ac:spMk id="13" creationId="{4F3E08FA-4C08-7258-FA22-03C53F09604C}"/>
          </ac:spMkLst>
        </pc:spChg>
        <pc:spChg chg="mod topLvl">
          <ac:chgData name="Amal R Babu" userId="3a292d0a-112b-4bc3-bf38-7771656893d2" providerId="ADAL" clId="{992600FB-E5A2-48A8-ADC9-6968E10B5B48}" dt="2022-11-28T08:56:27.461" v="479" actId="164"/>
          <ac:spMkLst>
            <pc:docMk/>
            <pc:sldMk cId="3577908152" sldId="257"/>
            <ac:spMk id="16" creationId="{2913EB48-94F5-98C7-C275-915A1AD4D3EA}"/>
          </ac:spMkLst>
        </pc:spChg>
        <pc:spChg chg="add mod topLvl">
          <ac:chgData name="Amal R Babu" userId="3a292d0a-112b-4bc3-bf38-7771656893d2" providerId="ADAL" clId="{992600FB-E5A2-48A8-ADC9-6968E10B5B48}" dt="2022-11-28T08:56:25.648" v="478" actId="164"/>
          <ac:spMkLst>
            <pc:docMk/>
            <pc:sldMk cId="3577908152" sldId="257"/>
            <ac:spMk id="17" creationId="{29D393BC-86FC-4CA8-8830-E874EA43EE28}"/>
          </ac:spMkLst>
        </pc:spChg>
        <pc:spChg chg="add del mod">
          <ac:chgData name="Amal R Babu" userId="3a292d0a-112b-4bc3-bf38-7771656893d2" providerId="ADAL" clId="{992600FB-E5A2-48A8-ADC9-6968E10B5B48}" dt="2022-11-28T08:07:50.652" v="140" actId="478"/>
          <ac:spMkLst>
            <pc:docMk/>
            <pc:sldMk cId="3577908152" sldId="257"/>
            <ac:spMk id="18" creationId="{A8924C91-2CB2-1EB8-7550-F8628AB9418E}"/>
          </ac:spMkLst>
        </pc:spChg>
        <pc:spChg chg="mod topLvl">
          <ac:chgData name="Amal R Babu" userId="3a292d0a-112b-4bc3-bf38-7771656893d2" providerId="ADAL" clId="{992600FB-E5A2-48A8-ADC9-6968E10B5B48}" dt="2022-11-28T08:56:25.648" v="478" actId="164"/>
          <ac:spMkLst>
            <pc:docMk/>
            <pc:sldMk cId="3577908152" sldId="257"/>
            <ac:spMk id="21" creationId="{88AF1956-F7FB-2ADE-A3E7-1F7329C9752A}"/>
          </ac:spMkLst>
        </pc:spChg>
        <pc:spChg chg="add mod topLvl">
          <ac:chgData name="Amal R Babu" userId="3a292d0a-112b-4bc3-bf38-7771656893d2" providerId="ADAL" clId="{992600FB-E5A2-48A8-ADC9-6968E10B5B48}" dt="2022-11-28T08:56:24.292" v="477" actId="164"/>
          <ac:spMkLst>
            <pc:docMk/>
            <pc:sldMk cId="3577908152" sldId="257"/>
            <ac:spMk id="22" creationId="{B8560F59-A67B-8514-2A4E-47A28A1A48B1}"/>
          </ac:spMkLst>
        </pc:spChg>
        <pc:spChg chg="add del mod">
          <ac:chgData name="Amal R Babu" userId="3a292d0a-112b-4bc3-bf38-7771656893d2" providerId="ADAL" clId="{992600FB-E5A2-48A8-ADC9-6968E10B5B48}" dt="2022-11-28T08:15:25.941" v="176" actId="478"/>
          <ac:spMkLst>
            <pc:docMk/>
            <pc:sldMk cId="3577908152" sldId="257"/>
            <ac:spMk id="23" creationId="{B4E49AEF-851F-F8DA-BEF9-709BC8C8DC90}"/>
          </ac:spMkLst>
        </pc:spChg>
        <pc:spChg chg="mod topLvl">
          <ac:chgData name="Amal R Babu" userId="3a292d0a-112b-4bc3-bf38-7771656893d2" providerId="ADAL" clId="{992600FB-E5A2-48A8-ADC9-6968E10B5B48}" dt="2022-11-28T08:50:29.011" v="433" actId="165"/>
          <ac:spMkLst>
            <pc:docMk/>
            <pc:sldMk cId="3577908152" sldId="257"/>
            <ac:spMk id="27" creationId="{0B437083-C79F-3320-0862-0AE0534D9648}"/>
          </ac:spMkLst>
        </pc:spChg>
        <pc:spChg chg="mod topLvl">
          <ac:chgData name="Amal R Babu" userId="3a292d0a-112b-4bc3-bf38-7771656893d2" providerId="ADAL" clId="{992600FB-E5A2-48A8-ADC9-6968E10B5B48}" dt="2022-11-28T08:50:29.011" v="433" actId="165"/>
          <ac:spMkLst>
            <pc:docMk/>
            <pc:sldMk cId="3577908152" sldId="257"/>
            <ac:spMk id="28" creationId="{3A74A947-106C-8861-FA4A-4F68E2601555}"/>
          </ac:spMkLst>
        </pc:spChg>
        <pc:spChg chg="mod topLvl">
          <ac:chgData name="Amal R Babu" userId="3a292d0a-112b-4bc3-bf38-7771656893d2" providerId="ADAL" clId="{992600FB-E5A2-48A8-ADC9-6968E10B5B48}" dt="2022-11-28T08:50:29.011" v="433" actId="165"/>
          <ac:spMkLst>
            <pc:docMk/>
            <pc:sldMk cId="3577908152" sldId="257"/>
            <ac:spMk id="29" creationId="{D2697409-DA9B-84CF-C5C5-4FA11D3D158F}"/>
          </ac:spMkLst>
        </pc:spChg>
        <pc:spChg chg="add mod topLvl">
          <ac:chgData name="Amal R Babu" userId="3a292d0a-112b-4bc3-bf38-7771656893d2" providerId="ADAL" clId="{992600FB-E5A2-48A8-ADC9-6968E10B5B48}" dt="2022-11-28T08:56:22.619" v="476" actId="164"/>
          <ac:spMkLst>
            <pc:docMk/>
            <pc:sldMk cId="3577908152" sldId="257"/>
            <ac:spMk id="35" creationId="{D7FACB4C-BCA4-434A-8FA8-F4D0A8D4C109}"/>
          </ac:spMkLst>
        </pc:spChg>
        <pc:spChg chg="mod">
          <ac:chgData name="Amal R Babu" userId="3a292d0a-112b-4bc3-bf38-7771656893d2" providerId="ADAL" clId="{992600FB-E5A2-48A8-ADC9-6968E10B5B48}" dt="2022-11-28T08:18:31.529" v="200" actId="571"/>
          <ac:spMkLst>
            <pc:docMk/>
            <pc:sldMk cId="3577908152" sldId="257"/>
            <ac:spMk id="37" creationId="{21D448A8-6E24-FBF9-6200-D387262BF69D}"/>
          </ac:spMkLst>
        </pc:spChg>
        <pc:spChg chg="mod">
          <ac:chgData name="Amal R Babu" userId="3a292d0a-112b-4bc3-bf38-7771656893d2" providerId="ADAL" clId="{992600FB-E5A2-48A8-ADC9-6968E10B5B48}" dt="2022-11-28T08:18:31.529" v="200" actId="571"/>
          <ac:spMkLst>
            <pc:docMk/>
            <pc:sldMk cId="3577908152" sldId="257"/>
            <ac:spMk id="38" creationId="{F6964561-539A-30B2-5597-48913099238F}"/>
          </ac:spMkLst>
        </pc:spChg>
        <pc:spChg chg="mod">
          <ac:chgData name="Amal R Babu" userId="3a292d0a-112b-4bc3-bf38-7771656893d2" providerId="ADAL" clId="{992600FB-E5A2-48A8-ADC9-6968E10B5B48}" dt="2022-11-28T08:18:31.529" v="200" actId="571"/>
          <ac:spMkLst>
            <pc:docMk/>
            <pc:sldMk cId="3577908152" sldId="257"/>
            <ac:spMk id="39" creationId="{EC1E61D0-E656-117D-E777-DEE753C9239F}"/>
          </ac:spMkLst>
        </pc:spChg>
        <pc:spChg chg="add del mod">
          <ac:chgData name="Amal R Babu" userId="3a292d0a-112b-4bc3-bf38-7771656893d2" providerId="ADAL" clId="{992600FB-E5A2-48A8-ADC9-6968E10B5B48}" dt="2022-11-28T08:19:21.868" v="224" actId="478"/>
          <ac:spMkLst>
            <pc:docMk/>
            <pc:sldMk cId="3577908152" sldId="257"/>
            <ac:spMk id="40" creationId="{2541BF61-752C-00E7-12F0-27A44AF393F6}"/>
          </ac:spMkLst>
        </pc:spChg>
        <pc:spChg chg="add del mod">
          <ac:chgData name="Amal R Babu" userId="3a292d0a-112b-4bc3-bf38-7771656893d2" providerId="ADAL" clId="{992600FB-E5A2-48A8-ADC9-6968E10B5B48}" dt="2022-11-28T08:50:29.011" v="433" actId="165"/>
          <ac:spMkLst>
            <pc:docMk/>
            <pc:sldMk cId="3577908152" sldId="257"/>
            <ac:spMk id="41" creationId="{04DE6D2B-6CE6-28FD-8F23-17896ED36EF7}"/>
          </ac:spMkLst>
        </pc:spChg>
        <pc:spChg chg="add del">
          <ac:chgData name="Amal R Babu" userId="3a292d0a-112b-4bc3-bf38-7771656893d2" providerId="ADAL" clId="{992600FB-E5A2-48A8-ADC9-6968E10B5B48}" dt="2022-11-28T08:20:50.041" v="234" actId="11529"/>
          <ac:spMkLst>
            <pc:docMk/>
            <pc:sldMk cId="3577908152" sldId="257"/>
            <ac:spMk id="42" creationId="{0F947966-A80A-CCBE-9E76-2B9350B8E4CC}"/>
          </ac:spMkLst>
        </pc:spChg>
        <pc:spChg chg="mod topLvl">
          <ac:chgData name="Amal R Babu" userId="3a292d0a-112b-4bc3-bf38-7771656893d2" providerId="ADAL" clId="{992600FB-E5A2-48A8-ADC9-6968E10B5B48}" dt="2022-11-28T08:50:29.011" v="433" actId="165"/>
          <ac:spMkLst>
            <pc:docMk/>
            <pc:sldMk cId="3577908152" sldId="257"/>
            <ac:spMk id="49" creationId="{6FEC08F9-B3B1-86EB-79F3-CA1332F8881C}"/>
          </ac:spMkLst>
        </pc:spChg>
        <pc:spChg chg="mod">
          <ac:chgData name="Amal R Babu" userId="3a292d0a-112b-4bc3-bf38-7771656893d2" providerId="ADAL" clId="{992600FB-E5A2-48A8-ADC9-6968E10B5B48}" dt="2022-11-28T08:50:29.011" v="433" actId="165"/>
          <ac:spMkLst>
            <pc:docMk/>
            <pc:sldMk cId="3577908152" sldId="257"/>
            <ac:spMk id="53" creationId="{D20238C3-466E-42F9-B7C9-8DE3867D5B99}"/>
          </ac:spMkLst>
        </pc:spChg>
        <pc:spChg chg="add mod topLvl">
          <ac:chgData name="Amal R Babu" userId="3a292d0a-112b-4bc3-bf38-7771656893d2" providerId="ADAL" clId="{992600FB-E5A2-48A8-ADC9-6968E10B5B48}" dt="2022-11-28T08:56:21.033" v="475" actId="164"/>
          <ac:spMkLst>
            <pc:docMk/>
            <pc:sldMk cId="3577908152" sldId="257"/>
            <ac:spMk id="55" creationId="{A2C13AB5-7A64-00F4-ECBF-90F667E097CA}"/>
          </ac:spMkLst>
        </pc:spChg>
        <pc:spChg chg="add mod topLvl">
          <ac:chgData name="Amal R Babu" userId="3a292d0a-112b-4bc3-bf38-7771656893d2" providerId="ADAL" clId="{992600FB-E5A2-48A8-ADC9-6968E10B5B48}" dt="2022-11-28T08:47:26.774" v="386" actId="164"/>
          <ac:spMkLst>
            <pc:docMk/>
            <pc:sldMk cId="3577908152" sldId="257"/>
            <ac:spMk id="62" creationId="{80EBFF13-875A-B852-A718-B8CEA4E2E071}"/>
          </ac:spMkLst>
        </pc:spChg>
        <pc:spChg chg="mod topLvl">
          <ac:chgData name="Amal R Babu" userId="3a292d0a-112b-4bc3-bf38-7771656893d2" providerId="ADAL" clId="{992600FB-E5A2-48A8-ADC9-6968E10B5B48}" dt="2022-11-28T08:47:26.774" v="386" actId="164"/>
          <ac:spMkLst>
            <pc:docMk/>
            <pc:sldMk cId="3577908152" sldId="257"/>
            <ac:spMk id="65" creationId="{CDDB0EE0-9A9B-05EC-09CB-85DDD46723E8}"/>
          </ac:spMkLst>
        </pc:spChg>
        <pc:spChg chg="mod">
          <ac:chgData name="Amal R Babu" userId="3a292d0a-112b-4bc3-bf38-7771656893d2" providerId="ADAL" clId="{992600FB-E5A2-48A8-ADC9-6968E10B5B48}" dt="2022-11-28T08:47:55.599" v="392" actId="207"/>
          <ac:spMkLst>
            <pc:docMk/>
            <pc:sldMk cId="3577908152" sldId="257"/>
            <ac:spMk id="69" creationId="{EF2D5675-C11D-BD91-9CB3-90C4F1728675}"/>
          </ac:spMkLst>
        </pc:spChg>
        <pc:spChg chg="mod">
          <ac:chgData name="Amal R Babu" userId="3a292d0a-112b-4bc3-bf38-7771656893d2" providerId="ADAL" clId="{992600FB-E5A2-48A8-ADC9-6968E10B5B48}" dt="2022-11-28T08:48:03.574" v="393" actId="207"/>
          <ac:spMkLst>
            <pc:docMk/>
            <pc:sldMk cId="3577908152" sldId="257"/>
            <ac:spMk id="70" creationId="{CD144AEC-A397-5B36-7EA8-6D96609E4671}"/>
          </ac:spMkLst>
        </pc:spChg>
        <pc:spChg chg="add mod">
          <ac:chgData name="Amal R Babu" userId="3a292d0a-112b-4bc3-bf38-7771656893d2" providerId="ADAL" clId="{992600FB-E5A2-48A8-ADC9-6968E10B5B48}" dt="2022-11-28T08:49:54.077" v="420" actId="164"/>
          <ac:spMkLst>
            <pc:docMk/>
            <pc:sldMk cId="3577908152" sldId="257"/>
            <ac:spMk id="71" creationId="{ADD5BFBE-6641-D138-826B-10AF96D14A21}"/>
          </ac:spMkLst>
        </pc:spChg>
        <pc:spChg chg="add mod">
          <ac:chgData name="Amal R Babu" userId="3a292d0a-112b-4bc3-bf38-7771656893d2" providerId="ADAL" clId="{992600FB-E5A2-48A8-ADC9-6968E10B5B48}" dt="2022-11-28T08:49:54.077" v="420" actId="164"/>
          <ac:spMkLst>
            <pc:docMk/>
            <pc:sldMk cId="3577908152" sldId="257"/>
            <ac:spMk id="72" creationId="{41CB0576-DF8B-34D7-6035-B4F1FE7BA261}"/>
          </ac:spMkLst>
        </pc:spChg>
        <pc:spChg chg="mod topLvl">
          <ac:chgData name="Amal R Babu" userId="3a292d0a-112b-4bc3-bf38-7771656893d2" providerId="ADAL" clId="{992600FB-E5A2-48A8-ADC9-6968E10B5B48}" dt="2022-11-28T08:55:07.407" v="468" actId="12789"/>
          <ac:spMkLst>
            <pc:docMk/>
            <pc:sldMk cId="3577908152" sldId="257"/>
            <ac:spMk id="75" creationId="{82381173-9D11-EA28-C232-8562E09E7A8A}"/>
          </ac:spMkLst>
        </pc:spChg>
        <pc:spChg chg="mod topLvl">
          <ac:chgData name="Amal R Babu" userId="3a292d0a-112b-4bc3-bf38-7771656893d2" providerId="ADAL" clId="{992600FB-E5A2-48A8-ADC9-6968E10B5B48}" dt="2022-11-28T08:54:33.766" v="460" actId="1076"/>
          <ac:spMkLst>
            <pc:docMk/>
            <pc:sldMk cId="3577908152" sldId="257"/>
            <ac:spMk id="76" creationId="{49C2A340-4710-5833-FBEA-EC919DD51A6E}"/>
          </ac:spMkLst>
        </pc:spChg>
        <pc:spChg chg="add mod">
          <ac:chgData name="Amal R Babu" userId="3a292d0a-112b-4bc3-bf38-7771656893d2" providerId="ADAL" clId="{992600FB-E5A2-48A8-ADC9-6968E10B5B48}" dt="2022-11-28T08:54:01.684" v="449" actId="12789"/>
          <ac:spMkLst>
            <pc:docMk/>
            <pc:sldMk cId="3577908152" sldId="257"/>
            <ac:spMk id="77" creationId="{7859F75F-3F6A-F6DE-C7C4-920FB32200D1}"/>
          </ac:spMkLst>
        </pc:spChg>
        <pc:spChg chg="mod">
          <ac:chgData name="Amal R Babu" userId="3a292d0a-112b-4bc3-bf38-7771656893d2" providerId="ADAL" clId="{992600FB-E5A2-48A8-ADC9-6968E10B5B48}" dt="2022-11-28T08:54:01.684" v="449" actId="12789"/>
          <ac:spMkLst>
            <pc:docMk/>
            <pc:sldMk cId="3577908152" sldId="257"/>
            <ac:spMk id="80" creationId="{2770181D-94BB-87F9-9F1C-C577F5415446}"/>
          </ac:spMkLst>
        </pc:spChg>
        <pc:spChg chg="add mod">
          <ac:chgData name="Amal R Babu" userId="3a292d0a-112b-4bc3-bf38-7771656893d2" providerId="ADAL" clId="{992600FB-E5A2-48A8-ADC9-6968E10B5B48}" dt="2022-11-28T08:55:09.860" v="469" actId="1035"/>
          <ac:spMkLst>
            <pc:docMk/>
            <pc:sldMk cId="3577908152" sldId="257"/>
            <ac:spMk id="81" creationId="{59106057-6687-7436-2443-36CF82D5A997}"/>
          </ac:spMkLst>
        </pc:spChg>
        <pc:spChg chg="add del mod">
          <ac:chgData name="Amal R Babu" userId="3a292d0a-112b-4bc3-bf38-7771656893d2" providerId="ADAL" clId="{992600FB-E5A2-48A8-ADC9-6968E10B5B48}" dt="2022-11-28T08:55:48.129" v="474" actId="478"/>
          <ac:spMkLst>
            <pc:docMk/>
            <pc:sldMk cId="3577908152" sldId="257"/>
            <ac:spMk id="82" creationId="{0C86E0EF-CBC5-C85F-90A3-BD01AF0F5F04}"/>
          </ac:spMkLst>
        </pc:spChg>
        <pc:spChg chg="add mod">
          <ac:chgData name="Amal R Babu" userId="3a292d0a-112b-4bc3-bf38-7771656893d2" providerId="ADAL" clId="{992600FB-E5A2-48A8-ADC9-6968E10B5B48}" dt="2022-11-28T08:59:43.477" v="524" actId="20577"/>
          <ac:spMkLst>
            <pc:docMk/>
            <pc:sldMk cId="3577908152" sldId="257"/>
            <ac:spMk id="92" creationId="{232C2ADA-8B7B-4990-FB78-B27C9A79E87E}"/>
          </ac:spMkLst>
        </pc:spChg>
        <pc:grpChg chg="add mod">
          <ac:chgData name="Amal R Babu" userId="3a292d0a-112b-4bc3-bf38-7771656893d2" providerId="ADAL" clId="{992600FB-E5A2-48A8-ADC9-6968E10B5B48}" dt="2022-11-28T08:55:30.516" v="471" actId="552"/>
          <ac:grpSpMkLst>
            <pc:docMk/>
            <pc:sldMk cId="3577908152" sldId="257"/>
            <ac:grpSpMk id="8" creationId="{424F5E4E-9FDC-BD92-DDA4-122C91ADE39F}"/>
          </ac:grpSpMkLst>
        </pc:grpChg>
        <pc:grpChg chg="del">
          <ac:chgData name="Amal R Babu" userId="3a292d0a-112b-4bc3-bf38-7771656893d2" providerId="ADAL" clId="{992600FB-E5A2-48A8-ADC9-6968E10B5B48}" dt="2022-11-28T07:59:56.288" v="84" actId="478"/>
          <ac:grpSpMkLst>
            <pc:docMk/>
            <pc:sldMk cId="3577908152" sldId="257"/>
            <ac:grpSpMk id="12" creationId="{CEE4B31E-8843-B613-0865-D3C9F49913C2}"/>
          </ac:grpSpMkLst>
        </pc:grpChg>
        <pc:grpChg chg="del mod">
          <ac:chgData name="Amal R Babu" userId="3a292d0a-112b-4bc3-bf38-7771656893d2" providerId="ADAL" clId="{992600FB-E5A2-48A8-ADC9-6968E10B5B48}" dt="2022-11-28T08:15:00.444" v="169" actId="165"/>
          <ac:grpSpMkLst>
            <pc:docMk/>
            <pc:sldMk cId="3577908152" sldId="257"/>
            <ac:grpSpMk id="26" creationId="{A93A938D-FA08-8374-A579-7E7A09D3321C}"/>
          </ac:grpSpMkLst>
        </pc:grpChg>
        <pc:grpChg chg="add mod topLvl">
          <ac:chgData name="Amal R Babu" userId="3a292d0a-112b-4bc3-bf38-7771656893d2" providerId="ADAL" clId="{992600FB-E5A2-48A8-ADC9-6968E10B5B48}" dt="2022-11-28T08:56:24.292" v="477" actId="164"/>
          <ac:grpSpMkLst>
            <pc:docMk/>
            <pc:sldMk cId="3577908152" sldId="257"/>
            <ac:grpSpMk id="30" creationId="{9ECCC638-745A-4CD5-37F4-34E729654B57}"/>
          </ac:grpSpMkLst>
        </pc:grpChg>
        <pc:grpChg chg="add del mod topLvl">
          <ac:chgData name="Amal R Babu" userId="3a292d0a-112b-4bc3-bf38-7771656893d2" providerId="ADAL" clId="{992600FB-E5A2-48A8-ADC9-6968E10B5B48}" dt="2022-11-28T08:17:52.454" v="198" actId="165"/>
          <ac:grpSpMkLst>
            <pc:docMk/>
            <pc:sldMk cId="3577908152" sldId="257"/>
            <ac:grpSpMk id="31" creationId="{63BDCF4E-7ECC-A07A-6FD4-DB168631C2EE}"/>
          </ac:grpSpMkLst>
        </pc:grpChg>
        <pc:grpChg chg="add del mod topLvl">
          <ac:chgData name="Amal R Babu" userId="3a292d0a-112b-4bc3-bf38-7771656893d2" providerId="ADAL" clId="{992600FB-E5A2-48A8-ADC9-6968E10B5B48}" dt="2022-11-28T08:17:52.454" v="198" actId="165"/>
          <ac:grpSpMkLst>
            <pc:docMk/>
            <pc:sldMk cId="3577908152" sldId="257"/>
            <ac:grpSpMk id="32" creationId="{73B79335-6837-850A-8222-9F9C0072D65F}"/>
          </ac:grpSpMkLst>
        </pc:grpChg>
        <pc:grpChg chg="add del mod topLvl">
          <ac:chgData name="Amal R Babu" userId="3a292d0a-112b-4bc3-bf38-7771656893d2" providerId="ADAL" clId="{992600FB-E5A2-48A8-ADC9-6968E10B5B48}" dt="2022-11-28T08:17:52.454" v="198" actId="165"/>
          <ac:grpSpMkLst>
            <pc:docMk/>
            <pc:sldMk cId="3577908152" sldId="257"/>
            <ac:grpSpMk id="33" creationId="{D5F811C7-CED8-414B-97EC-D5F997F0490F}"/>
          </ac:grpSpMkLst>
        </pc:grpChg>
        <pc:grpChg chg="add del mod">
          <ac:chgData name="Amal R Babu" userId="3a292d0a-112b-4bc3-bf38-7771656893d2" providerId="ADAL" clId="{992600FB-E5A2-48A8-ADC9-6968E10B5B48}" dt="2022-11-28T08:17:50.786" v="197" actId="165"/>
          <ac:grpSpMkLst>
            <pc:docMk/>
            <pc:sldMk cId="3577908152" sldId="257"/>
            <ac:grpSpMk id="34" creationId="{FE9B175D-25ED-82B6-54DE-9958B6F6A527}"/>
          </ac:grpSpMkLst>
        </pc:grpChg>
        <pc:grpChg chg="add del mod">
          <ac:chgData name="Amal R Babu" userId="3a292d0a-112b-4bc3-bf38-7771656893d2" providerId="ADAL" clId="{992600FB-E5A2-48A8-ADC9-6968E10B5B48}" dt="2022-11-28T08:19:02.668" v="221" actId="478"/>
          <ac:grpSpMkLst>
            <pc:docMk/>
            <pc:sldMk cId="3577908152" sldId="257"/>
            <ac:grpSpMk id="36" creationId="{3E6510C9-0CD4-8BEB-42F8-7659B85AB884}"/>
          </ac:grpSpMkLst>
        </pc:grpChg>
        <pc:grpChg chg="add mod topLvl">
          <ac:chgData name="Amal R Babu" userId="3a292d0a-112b-4bc3-bf38-7771656893d2" providerId="ADAL" clId="{992600FB-E5A2-48A8-ADC9-6968E10B5B48}" dt="2022-11-28T08:56:22.619" v="476" actId="164"/>
          <ac:grpSpMkLst>
            <pc:docMk/>
            <pc:sldMk cId="3577908152" sldId="257"/>
            <ac:grpSpMk id="47" creationId="{5C6579D9-4E04-AE17-CF35-68ADBC5766B2}"/>
          </ac:grpSpMkLst>
        </pc:grpChg>
        <pc:grpChg chg="add del mod">
          <ac:chgData name="Amal R Babu" userId="3a292d0a-112b-4bc3-bf38-7771656893d2" providerId="ADAL" clId="{992600FB-E5A2-48A8-ADC9-6968E10B5B48}" dt="2022-11-28T08:23:12.676" v="262" actId="165"/>
          <ac:grpSpMkLst>
            <pc:docMk/>
            <pc:sldMk cId="3577908152" sldId="257"/>
            <ac:grpSpMk id="48" creationId="{90EC1E1A-3514-98EA-8B50-9F7C226D4CE3}"/>
          </ac:grpSpMkLst>
        </pc:grpChg>
        <pc:grpChg chg="add mod topLvl">
          <ac:chgData name="Amal R Babu" userId="3a292d0a-112b-4bc3-bf38-7771656893d2" providerId="ADAL" clId="{992600FB-E5A2-48A8-ADC9-6968E10B5B48}" dt="2022-11-28T08:56:21.033" v="475" actId="164"/>
          <ac:grpSpMkLst>
            <pc:docMk/>
            <pc:sldMk cId="3577908152" sldId="257"/>
            <ac:grpSpMk id="54" creationId="{73F997E9-B116-D8A6-6EF5-C091C7C77B6D}"/>
          </ac:grpSpMkLst>
        </pc:grpChg>
        <pc:grpChg chg="add del mod">
          <ac:chgData name="Amal R Babu" userId="3a292d0a-112b-4bc3-bf38-7771656893d2" providerId="ADAL" clId="{992600FB-E5A2-48A8-ADC9-6968E10B5B48}" dt="2022-11-28T08:50:29.011" v="433" actId="165"/>
          <ac:grpSpMkLst>
            <pc:docMk/>
            <pc:sldMk cId="3577908152" sldId="257"/>
            <ac:grpSpMk id="56" creationId="{B7C4F9EE-0ABC-A17F-30EB-E77E13BB4FFA}"/>
          </ac:grpSpMkLst>
        </pc:grpChg>
        <pc:grpChg chg="add mod">
          <ac:chgData name="Amal R Babu" userId="3a292d0a-112b-4bc3-bf38-7771656893d2" providerId="ADAL" clId="{992600FB-E5A2-48A8-ADC9-6968E10B5B48}" dt="2022-11-28T08:25:30.010" v="324" actId="164"/>
          <ac:grpSpMkLst>
            <pc:docMk/>
            <pc:sldMk cId="3577908152" sldId="257"/>
            <ac:grpSpMk id="57" creationId="{2AFAD052-3308-B081-E07D-BD8B1EEF1432}"/>
          </ac:grpSpMkLst>
        </pc:grpChg>
        <pc:grpChg chg="add del mod">
          <ac:chgData name="Amal R Babu" userId="3a292d0a-112b-4bc3-bf38-7771656893d2" providerId="ADAL" clId="{992600FB-E5A2-48A8-ADC9-6968E10B5B48}" dt="2022-11-28T08:50:29.011" v="433" actId="165"/>
          <ac:grpSpMkLst>
            <pc:docMk/>
            <pc:sldMk cId="3577908152" sldId="257"/>
            <ac:grpSpMk id="58" creationId="{2D151078-1E62-1898-84A6-87751DF2F910}"/>
          </ac:grpSpMkLst>
        </pc:grpChg>
        <pc:grpChg chg="add del mod">
          <ac:chgData name="Amal R Babu" userId="3a292d0a-112b-4bc3-bf38-7771656893d2" providerId="ADAL" clId="{992600FB-E5A2-48A8-ADC9-6968E10B5B48}" dt="2022-11-28T08:50:29.011" v="433" actId="165"/>
          <ac:grpSpMkLst>
            <pc:docMk/>
            <pc:sldMk cId="3577908152" sldId="257"/>
            <ac:grpSpMk id="59" creationId="{13A257CE-B9AB-CBBD-9D04-66BA72E505CF}"/>
          </ac:grpSpMkLst>
        </pc:grpChg>
        <pc:grpChg chg="add del mod">
          <ac:chgData name="Amal R Babu" userId="3a292d0a-112b-4bc3-bf38-7771656893d2" providerId="ADAL" clId="{992600FB-E5A2-48A8-ADC9-6968E10B5B48}" dt="2022-11-28T08:50:29.011" v="433" actId="165"/>
          <ac:grpSpMkLst>
            <pc:docMk/>
            <pc:sldMk cId="3577908152" sldId="257"/>
            <ac:grpSpMk id="60" creationId="{C234DC4E-5D43-0B8C-3011-687848AE9E6C}"/>
          </ac:grpSpMkLst>
        </pc:grpChg>
        <pc:grpChg chg="add del mod">
          <ac:chgData name="Amal R Babu" userId="3a292d0a-112b-4bc3-bf38-7771656893d2" providerId="ADAL" clId="{992600FB-E5A2-48A8-ADC9-6968E10B5B48}" dt="2022-11-28T08:50:29.011" v="433" actId="165"/>
          <ac:grpSpMkLst>
            <pc:docMk/>
            <pc:sldMk cId="3577908152" sldId="257"/>
            <ac:grpSpMk id="61" creationId="{BDE8444C-403A-B883-349A-ABA00529DCED}"/>
          </ac:grpSpMkLst>
        </pc:grpChg>
        <pc:grpChg chg="add del mod">
          <ac:chgData name="Amal R Babu" userId="3a292d0a-112b-4bc3-bf38-7771656893d2" providerId="ADAL" clId="{992600FB-E5A2-48A8-ADC9-6968E10B5B48}" dt="2022-11-28T08:47:19.317" v="384" actId="165"/>
          <ac:grpSpMkLst>
            <pc:docMk/>
            <pc:sldMk cId="3577908152" sldId="257"/>
            <ac:grpSpMk id="66" creationId="{6E9685A6-942A-55E6-9480-1BBAB202866B}"/>
          </ac:grpSpMkLst>
        </pc:grpChg>
        <pc:grpChg chg="add mod">
          <ac:chgData name="Amal R Babu" userId="3a292d0a-112b-4bc3-bf38-7771656893d2" providerId="ADAL" clId="{992600FB-E5A2-48A8-ADC9-6968E10B5B48}" dt="2022-11-28T08:47:37.504" v="388" actId="14100"/>
          <ac:grpSpMkLst>
            <pc:docMk/>
            <pc:sldMk cId="3577908152" sldId="257"/>
            <ac:grpSpMk id="67" creationId="{6D8E5ACC-26DE-243B-180E-E19057A9EB34}"/>
          </ac:grpSpMkLst>
        </pc:grpChg>
        <pc:grpChg chg="add mod">
          <ac:chgData name="Amal R Babu" userId="3a292d0a-112b-4bc3-bf38-7771656893d2" providerId="ADAL" clId="{992600FB-E5A2-48A8-ADC9-6968E10B5B48}" dt="2022-11-28T08:47:41.393" v="390" actId="196"/>
          <ac:grpSpMkLst>
            <pc:docMk/>
            <pc:sldMk cId="3577908152" sldId="257"/>
            <ac:grpSpMk id="68" creationId="{CE1D2690-EA4E-562F-8571-7A8695694CC3}"/>
          </ac:grpSpMkLst>
        </pc:grpChg>
        <pc:grpChg chg="add mod">
          <ac:chgData name="Amal R Babu" userId="3a292d0a-112b-4bc3-bf38-7771656893d2" providerId="ADAL" clId="{992600FB-E5A2-48A8-ADC9-6968E10B5B48}" dt="2022-11-28T08:49:54.077" v="420" actId="164"/>
          <ac:grpSpMkLst>
            <pc:docMk/>
            <pc:sldMk cId="3577908152" sldId="257"/>
            <ac:grpSpMk id="73" creationId="{25268A36-91BD-F774-706B-5A541EC6E5D2}"/>
          </ac:grpSpMkLst>
        </pc:grpChg>
        <pc:grpChg chg="add del mod">
          <ac:chgData name="Amal R Babu" userId="3a292d0a-112b-4bc3-bf38-7771656893d2" providerId="ADAL" clId="{992600FB-E5A2-48A8-ADC9-6968E10B5B48}" dt="2022-11-28T08:50:00.479" v="422" actId="165"/>
          <ac:grpSpMkLst>
            <pc:docMk/>
            <pc:sldMk cId="3577908152" sldId="257"/>
            <ac:grpSpMk id="74" creationId="{28DB4475-9668-7A42-E1B5-3BA34DDFF4E8}"/>
          </ac:grpSpMkLst>
        </pc:grpChg>
        <pc:grpChg chg="add mod">
          <ac:chgData name="Amal R Babu" userId="3a292d0a-112b-4bc3-bf38-7771656893d2" providerId="ADAL" clId="{992600FB-E5A2-48A8-ADC9-6968E10B5B48}" dt="2022-11-28T08:56:48.848" v="485" actId="1076"/>
          <ac:grpSpMkLst>
            <pc:docMk/>
            <pc:sldMk cId="3577908152" sldId="257"/>
            <ac:grpSpMk id="83" creationId="{584AD7E9-12CA-496B-E73B-15806CCA4ADE}"/>
          </ac:grpSpMkLst>
        </pc:grpChg>
        <pc:grpChg chg="add mod">
          <ac:chgData name="Amal R Babu" userId="3a292d0a-112b-4bc3-bf38-7771656893d2" providerId="ADAL" clId="{992600FB-E5A2-48A8-ADC9-6968E10B5B48}" dt="2022-11-28T08:56:51.010" v="486" actId="465"/>
          <ac:grpSpMkLst>
            <pc:docMk/>
            <pc:sldMk cId="3577908152" sldId="257"/>
            <ac:grpSpMk id="84" creationId="{1F54FA08-BB6C-5A06-1AE9-ECB567768EAB}"/>
          </ac:grpSpMkLst>
        </pc:grpChg>
        <pc:grpChg chg="add mod">
          <ac:chgData name="Amal R Babu" userId="3a292d0a-112b-4bc3-bf38-7771656893d2" providerId="ADAL" clId="{992600FB-E5A2-48A8-ADC9-6968E10B5B48}" dt="2022-11-28T08:56:51.010" v="486" actId="465"/>
          <ac:grpSpMkLst>
            <pc:docMk/>
            <pc:sldMk cId="3577908152" sldId="257"/>
            <ac:grpSpMk id="85" creationId="{9E971AB9-428A-DDC4-FE83-CC2EBEBD1A92}"/>
          </ac:grpSpMkLst>
        </pc:grpChg>
        <pc:grpChg chg="add mod">
          <ac:chgData name="Amal R Babu" userId="3a292d0a-112b-4bc3-bf38-7771656893d2" providerId="ADAL" clId="{992600FB-E5A2-48A8-ADC9-6968E10B5B48}" dt="2022-11-28T08:56:51.010" v="486" actId="465"/>
          <ac:grpSpMkLst>
            <pc:docMk/>
            <pc:sldMk cId="3577908152" sldId="257"/>
            <ac:grpSpMk id="86" creationId="{A5D1F4F4-0E92-59CE-16CE-A5A6032FF713}"/>
          </ac:grpSpMkLst>
        </pc:grpChg>
        <pc:grpChg chg="add mod">
          <ac:chgData name="Amal R Babu" userId="3a292d0a-112b-4bc3-bf38-7771656893d2" providerId="ADAL" clId="{992600FB-E5A2-48A8-ADC9-6968E10B5B48}" dt="2022-11-28T08:56:27.461" v="479" actId="164"/>
          <ac:grpSpMkLst>
            <pc:docMk/>
            <pc:sldMk cId="3577908152" sldId="257"/>
            <ac:grpSpMk id="87" creationId="{DEFE48C9-EE6A-BDBA-DD55-ADD4EB4186E5}"/>
          </ac:grpSpMkLst>
        </pc:grpChg>
        <pc:picChg chg="add del mod ord">
          <ac:chgData name="Amal R Babu" userId="3a292d0a-112b-4bc3-bf38-7771656893d2" providerId="ADAL" clId="{992600FB-E5A2-48A8-ADC9-6968E10B5B48}" dt="2022-11-28T08:57:23.610" v="493" actId="21"/>
          <ac:picMkLst>
            <pc:docMk/>
            <pc:sldMk cId="3577908152" sldId="257"/>
            <ac:picMk id="2" creationId="{A73D97F1-C6BB-D4B1-DC75-334F002EC85C}"/>
          </ac:picMkLst>
        </pc:picChg>
        <pc:picChg chg="del">
          <ac:chgData name="Amal R Babu" userId="3a292d0a-112b-4bc3-bf38-7771656893d2" providerId="ADAL" clId="{992600FB-E5A2-48A8-ADC9-6968E10B5B48}" dt="2022-11-28T07:59:56.288" v="84" actId="478"/>
          <ac:picMkLst>
            <pc:docMk/>
            <pc:sldMk cId="3577908152" sldId="257"/>
            <ac:picMk id="7" creationId="{D5EEB69E-E44E-76E5-9694-82D2D8B23EF7}"/>
          </ac:picMkLst>
        </pc:picChg>
        <pc:picChg chg="del">
          <ac:chgData name="Amal R Babu" userId="3a292d0a-112b-4bc3-bf38-7771656893d2" providerId="ADAL" clId="{992600FB-E5A2-48A8-ADC9-6968E10B5B48}" dt="2022-11-28T07:59:56.288" v="84" actId="478"/>
          <ac:picMkLst>
            <pc:docMk/>
            <pc:sldMk cId="3577908152" sldId="257"/>
            <ac:picMk id="9" creationId="{32DF89D0-F660-08A6-6DB1-3EDA86823BA1}"/>
          </ac:picMkLst>
        </pc:picChg>
        <pc:picChg chg="add del mod">
          <ac:chgData name="Amal R Babu" userId="3a292d0a-112b-4bc3-bf38-7771656893d2" providerId="ADAL" clId="{992600FB-E5A2-48A8-ADC9-6968E10B5B48}" dt="2022-11-28T08:04:41.028" v="117" actId="27803"/>
          <ac:picMkLst>
            <pc:docMk/>
            <pc:sldMk cId="3577908152" sldId="257"/>
            <ac:picMk id="15" creationId="{2913EB48-94F5-98C7-C275-915A1AD4D3EA}"/>
          </ac:picMkLst>
        </pc:picChg>
        <pc:picChg chg="add del mod">
          <ac:chgData name="Amal R Babu" userId="3a292d0a-112b-4bc3-bf38-7771656893d2" providerId="ADAL" clId="{992600FB-E5A2-48A8-ADC9-6968E10B5B48}" dt="2022-11-28T08:07:43.369" v="137" actId="27803"/>
          <ac:picMkLst>
            <pc:docMk/>
            <pc:sldMk cId="3577908152" sldId="257"/>
            <ac:picMk id="20" creationId="{88AF1956-F7FB-2ADE-A3E7-1F7329C9752A}"/>
          </ac:picMkLst>
        </pc:picChg>
        <pc:picChg chg="add del mod">
          <ac:chgData name="Amal R Babu" userId="3a292d0a-112b-4bc3-bf38-7771656893d2" providerId="ADAL" clId="{992600FB-E5A2-48A8-ADC9-6968E10B5B48}" dt="2022-11-28T08:14:56.716" v="167" actId="27803"/>
          <ac:picMkLst>
            <pc:docMk/>
            <pc:sldMk cId="3577908152" sldId="257"/>
            <ac:picMk id="25" creationId="{A7D9F091-C8FD-4BD0-0668-1E155061B572}"/>
          </ac:picMkLst>
        </pc:picChg>
        <pc:picChg chg="add del mod">
          <ac:chgData name="Amal R Babu" userId="3a292d0a-112b-4bc3-bf38-7771656893d2" providerId="ADAL" clId="{992600FB-E5A2-48A8-ADC9-6968E10B5B48}" dt="2022-11-28T08:50:29.011" v="433" actId="165"/>
          <ac:picMkLst>
            <pc:docMk/>
            <pc:sldMk cId="3577908152" sldId="257"/>
            <ac:picMk id="44" creationId="{5B31FC8E-FC26-E411-4E49-286671264F79}"/>
          </ac:picMkLst>
        </pc:picChg>
        <pc:picChg chg="add del mod">
          <ac:chgData name="Amal R Babu" userId="3a292d0a-112b-4bc3-bf38-7771656893d2" providerId="ADAL" clId="{992600FB-E5A2-48A8-ADC9-6968E10B5B48}" dt="2022-11-28T08:22:35.793" v="256"/>
          <ac:picMkLst>
            <pc:docMk/>
            <pc:sldMk cId="3577908152" sldId="257"/>
            <ac:picMk id="45" creationId="{B2DEBE4F-BCFA-8CB3-7791-4DBA36626BD2}"/>
          </ac:picMkLst>
        </pc:picChg>
        <pc:picChg chg="add del mod">
          <ac:chgData name="Amal R Babu" userId="3a292d0a-112b-4bc3-bf38-7771656893d2" providerId="ADAL" clId="{992600FB-E5A2-48A8-ADC9-6968E10B5B48}" dt="2022-11-28T08:22:35.793" v="256"/>
          <ac:picMkLst>
            <pc:docMk/>
            <pc:sldMk cId="3577908152" sldId="257"/>
            <ac:picMk id="46" creationId="{6537B9D7-B735-3FC7-7821-41973F721FD3}"/>
          </ac:picMkLst>
        </pc:picChg>
        <pc:picChg chg="del mod topLvl">
          <ac:chgData name="Amal R Babu" userId="3a292d0a-112b-4bc3-bf38-7771656893d2" providerId="ADAL" clId="{992600FB-E5A2-48A8-ADC9-6968E10B5B48}" dt="2022-11-28T08:23:15.739" v="263" actId="478"/>
          <ac:picMkLst>
            <pc:docMk/>
            <pc:sldMk cId="3577908152" sldId="257"/>
            <ac:picMk id="50" creationId="{F0CC4608-E414-61FB-92A1-14A5A71EF722}"/>
          </ac:picMkLst>
        </pc:picChg>
        <pc:picChg chg="add del mod">
          <ac:chgData name="Amal R Babu" userId="3a292d0a-112b-4bc3-bf38-7771656893d2" providerId="ADAL" clId="{992600FB-E5A2-48A8-ADC9-6968E10B5B48}" dt="2022-11-28T08:24:18.611" v="294" actId="27803"/>
          <ac:picMkLst>
            <pc:docMk/>
            <pc:sldMk cId="3577908152" sldId="257"/>
            <ac:picMk id="52" creationId="{D20238C3-466E-42F9-B7C9-8DE3867D5B99}"/>
          </ac:picMkLst>
        </pc:picChg>
        <pc:picChg chg="add del mod">
          <ac:chgData name="Amal R Babu" userId="3a292d0a-112b-4bc3-bf38-7771656893d2" providerId="ADAL" clId="{992600FB-E5A2-48A8-ADC9-6968E10B5B48}" dt="2022-11-28T08:30:49.657" v="372" actId="27803"/>
          <ac:picMkLst>
            <pc:docMk/>
            <pc:sldMk cId="3577908152" sldId="257"/>
            <ac:picMk id="64" creationId="{CDDB0EE0-9A9B-05EC-09CB-85DDD46723E8}"/>
          </ac:picMkLst>
        </pc:picChg>
        <pc:picChg chg="add del mod">
          <ac:chgData name="Amal R Babu" userId="3a292d0a-112b-4bc3-bf38-7771656893d2" providerId="ADAL" clId="{992600FB-E5A2-48A8-ADC9-6968E10B5B48}" dt="2022-11-28T08:53:56.866" v="447" actId="27803"/>
          <ac:picMkLst>
            <pc:docMk/>
            <pc:sldMk cId="3577908152" sldId="257"/>
            <ac:picMk id="79" creationId="{2770181D-94BB-87F9-9F1C-C577F5415446}"/>
          </ac:picMkLst>
        </pc:picChg>
        <pc:cxnChg chg="add mod">
          <ac:chgData name="Amal R Babu" userId="3a292d0a-112b-4bc3-bf38-7771656893d2" providerId="ADAL" clId="{992600FB-E5A2-48A8-ADC9-6968E10B5B48}" dt="2022-11-28T08:57:42.899" v="496" actId="1076"/>
          <ac:cxnSpMkLst>
            <pc:docMk/>
            <pc:sldMk cId="3577908152" sldId="257"/>
            <ac:cxnSpMk id="89" creationId="{6BF68F3E-289A-8A2A-1546-18C89261EBF2}"/>
          </ac:cxnSpMkLst>
        </pc:cxnChg>
      </pc:sldChg>
      <pc:sldChg chg="addSp delSp modSp add mod setBg">
        <pc:chgData name="Amal R Babu" userId="3a292d0a-112b-4bc3-bf38-7771656893d2" providerId="ADAL" clId="{992600FB-E5A2-48A8-ADC9-6968E10B5B48}" dt="2022-11-30T07:49:14.532" v="3591" actId="1076"/>
        <pc:sldMkLst>
          <pc:docMk/>
          <pc:sldMk cId="3017024285" sldId="258"/>
        </pc:sldMkLst>
        <pc:spChg chg="mod">
          <ac:chgData name="Amal R Babu" userId="3a292d0a-112b-4bc3-bf38-7771656893d2" providerId="ADAL" clId="{992600FB-E5A2-48A8-ADC9-6968E10B5B48}" dt="2022-11-30T07:45:21.282" v="3585" actId="34135"/>
          <ac:spMkLst>
            <pc:docMk/>
            <pc:sldMk cId="3017024285" sldId="258"/>
            <ac:spMk id="3" creationId="{1025ACCD-BEFE-4057-D0DA-23300AB28132}"/>
          </ac:spMkLst>
        </pc:spChg>
        <pc:spChg chg="add mod topLvl">
          <ac:chgData name="Amal R Babu" userId="3a292d0a-112b-4bc3-bf38-7771656893d2" providerId="ADAL" clId="{992600FB-E5A2-48A8-ADC9-6968E10B5B48}" dt="2022-11-28T10:54:45.113" v="1118" actId="207"/>
          <ac:spMkLst>
            <pc:docMk/>
            <pc:sldMk cId="3017024285" sldId="258"/>
            <ac:spMk id="9" creationId="{67D53DBD-07C2-B89B-2A5E-6EA3F0CE967B}"/>
          </ac:spMkLst>
        </pc:spChg>
        <pc:spChg chg="mod">
          <ac:chgData name="Amal R Babu" userId="3a292d0a-112b-4bc3-bf38-7771656893d2" providerId="ADAL" clId="{992600FB-E5A2-48A8-ADC9-6968E10B5B48}" dt="2022-11-28T09:03:04.245" v="580" actId="571"/>
          <ac:spMkLst>
            <pc:docMk/>
            <pc:sldMk cId="3017024285" sldId="258"/>
            <ac:spMk id="11" creationId="{6BFB7376-9263-B342-0C9E-88E923A07656}"/>
          </ac:spMkLst>
        </pc:spChg>
        <pc:spChg chg="mod topLvl">
          <ac:chgData name="Amal R Babu" userId="3a292d0a-112b-4bc3-bf38-7771656893d2" providerId="ADAL" clId="{992600FB-E5A2-48A8-ADC9-6968E10B5B48}" dt="2022-11-30T07:42:42.278" v="3582" actId="164"/>
          <ac:spMkLst>
            <pc:docMk/>
            <pc:sldMk cId="3017024285" sldId="258"/>
            <ac:spMk id="13" creationId="{4F3E08FA-4C08-7258-FA22-03C53F09604C}"/>
          </ac:spMkLst>
        </pc:spChg>
        <pc:spChg chg="mod">
          <ac:chgData name="Amal R Babu" userId="3a292d0a-112b-4bc3-bf38-7771656893d2" providerId="ADAL" clId="{992600FB-E5A2-48A8-ADC9-6968E10B5B48}" dt="2022-11-28T09:03:04.245" v="580" actId="571"/>
          <ac:spMkLst>
            <pc:docMk/>
            <pc:sldMk cId="3017024285" sldId="258"/>
            <ac:spMk id="15" creationId="{C310782D-33B9-B2B9-A4FF-73ED60517DF2}"/>
          </ac:spMkLst>
        </pc:spChg>
        <pc:spChg chg="mod topLvl">
          <ac:chgData name="Amal R Babu" userId="3a292d0a-112b-4bc3-bf38-7771656893d2" providerId="ADAL" clId="{992600FB-E5A2-48A8-ADC9-6968E10B5B48}" dt="2022-11-30T07:42:42.278" v="3582" actId="164"/>
          <ac:spMkLst>
            <pc:docMk/>
            <pc:sldMk cId="3017024285" sldId="258"/>
            <ac:spMk id="16" creationId="{2913EB48-94F5-98C7-C275-915A1AD4D3EA}"/>
          </ac:spMkLst>
        </pc:spChg>
        <pc:spChg chg="mod topLvl">
          <ac:chgData name="Amal R Babu" userId="3a292d0a-112b-4bc3-bf38-7771656893d2" providerId="ADAL" clId="{992600FB-E5A2-48A8-ADC9-6968E10B5B48}" dt="2022-11-28T10:54:45.113" v="1118" actId="207"/>
          <ac:spMkLst>
            <pc:docMk/>
            <pc:sldMk cId="3017024285" sldId="258"/>
            <ac:spMk id="17" creationId="{29D393BC-86FC-4CA8-8830-E874EA43EE28}"/>
          </ac:spMkLst>
        </pc:spChg>
        <pc:spChg chg="mod">
          <ac:chgData name="Amal R Babu" userId="3a292d0a-112b-4bc3-bf38-7771656893d2" providerId="ADAL" clId="{992600FB-E5A2-48A8-ADC9-6968E10B5B48}" dt="2022-11-28T09:03:04.245" v="580" actId="571"/>
          <ac:spMkLst>
            <pc:docMk/>
            <pc:sldMk cId="3017024285" sldId="258"/>
            <ac:spMk id="18" creationId="{C427C3CD-0572-9DA7-DA3D-9FC411208DD2}"/>
          </ac:spMkLst>
        </pc:spChg>
        <pc:spChg chg="add mod topLvl">
          <ac:chgData name="Amal R Babu" userId="3a292d0a-112b-4bc3-bf38-7771656893d2" providerId="ADAL" clId="{992600FB-E5A2-48A8-ADC9-6968E10B5B48}" dt="2022-11-28T10:54:45.113" v="1118" actId="207"/>
          <ac:spMkLst>
            <pc:docMk/>
            <pc:sldMk cId="3017024285" sldId="258"/>
            <ac:spMk id="19" creationId="{B5F22004-B568-5F9F-D315-B9048F8F933E}"/>
          </ac:spMkLst>
        </pc:spChg>
        <pc:spChg chg="add mod topLvl">
          <ac:chgData name="Amal R Babu" userId="3a292d0a-112b-4bc3-bf38-7771656893d2" providerId="ADAL" clId="{992600FB-E5A2-48A8-ADC9-6968E10B5B48}" dt="2022-11-28T10:54:45.113" v="1118" actId="207"/>
          <ac:spMkLst>
            <pc:docMk/>
            <pc:sldMk cId="3017024285" sldId="258"/>
            <ac:spMk id="20" creationId="{DBD7492E-2CD4-61A0-9EEE-CEE4E61AED9D}"/>
          </ac:spMkLst>
        </pc:spChg>
        <pc:spChg chg="mod topLvl">
          <ac:chgData name="Amal R Babu" userId="3a292d0a-112b-4bc3-bf38-7771656893d2" providerId="ADAL" clId="{992600FB-E5A2-48A8-ADC9-6968E10B5B48}" dt="2022-11-28T09:56:52.066" v="785" actId="165"/>
          <ac:spMkLst>
            <pc:docMk/>
            <pc:sldMk cId="3017024285" sldId="258"/>
            <ac:spMk id="21" creationId="{88AF1956-F7FB-2ADE-A3E7-1F7329C9752A}"/>
          </ac:spMkLst>
        </pc:spChg>
        <pc:spChg chg="mod topLvl">
          <ac:chgData name="Amal R Babu" userId="3a292d0a-112b-4bc3-bf38-7771656893d2" providerId="ADAL" clId="{992600FB-E5A2-48A8-ADC9-6968E10B5B48}" dt="2022-11-28T10:54:45.113" v="1118" actId="207"/>
          <ac:spMkLst>
            <pc:docMk/>
            <pc:sldMk cId="3017024285" sldId="258"/>
            <ac:spMk id="22" creationId="{B8560F59-A67B-8514-2A4E-47A28A1A48B1}"/>
          </ac:spMkLst>
        </pc:spChg>
        <pc:spChg chg="mod">
          <ac:chgData name="Amal R Babu" userId="3a292d0a-112b-4bc3-bf38-7771656893d2" providerId="ADAL" clId="{992600FB-E5A2-48A8-ADC9-6968E10B5B48}" dt="2022-11-28T09:03:06.464" v="581" actId="571"/>
          <ac:spMkLst>
            <pc:docMk/>
            <pc:sldMk cId="3017024285" sldId="258"/>
            <ac:spMk id="24" creationId="{A2A8C7E1-F09E-8988-95C5-5AD415960E54}"/>
          </ac:spMkLst>
        </pc:spChg>
        <pc:spChg chg="mod topLvl">
          <ac:chgData name="Amal R Babu" userId="3a292d0a-112b-4bc3-bf38-7771656893d2" providerId="ADAL" clId="{992600FB-E5A2-48A8-ADC9-6968E10B5B48}" dt="2022-11-30T07:46:06.929" v="3587" actId="164"/>
          <ac:spMkLst>
            <pc:docMk/>
            <pc:sldMk cId="3017024285" sldId="258"/>
            <ac:spMk id="27" creationId="{0B437083-C79F-3320-0862-0AE0534D9648}"/>
          </ac:spMkLst>
        </pc:spChg>
        <pc:spChg chg="mod topLvl">
          <ac:chgData name="Amal R Babu" userId="3a292d0a-112b-4bc3-bf38-7771656893d2" providerId="ADAL" clId="{992600FB-E5A2-48A8-ADC9-6968E10B5B48}" dt="2022-11-30T07:46:06.929" v="3587" actId="164"/>
          <ac:spMkLst>
            <pc:docMk/>
            <pc:sldMk cId="3017024285" sldId="258"/>
            <ac:spMk id="28" creationId="{3A74A947-106C-8861-FA4A-4F68E2601555}"/>
          </ac:spMkLst>
        </pc:spChg>
        <pc:spChg chg="mod topLvl">
          <ac:chgData name="Amal R Babu" userId="3a292d0a-112b-4bc3-bf38-7771656893d2" providerId="ADAL" clId="{992600FB-E5A2-48A8-ADC9-6968E10B5B48}" dt="2022-11-30T07:46:06.929" v="3587" actId="164"/>
          <ac:spMkLst>
            <pc:docMk/>
            <pc:sldMk cId="3017024285" sldId="258"/>
            <ac:spMk id="29" creationId="{D2697409-DA9B-84CF-C5C5-4FA11D3D158F}"/>
          </ac:spMkLst>
        </pc:spChg>
        <pc:spChg chg="mod">
          <ac:chgData name="Amal R Babu" userId="3a292d0a-112b-4bc3-bf38-7771656893d2" providerId="ADAL" clId="{992600FB-E5A2-48A8-ADC9-6968E10B5B48}" dt="2022-11-28T09:03:06.464" v="581" actId="571"/>
          <ac:spMkLst>
            <pc:docMk/>
            <pc:sldMk cId="3017024285" sldId="258"/>
            <ac:spMk id="31" creationId="{05876784-2495-D370-B460-6F58BA566778}"/>
          </ac:spMkLst>
        </pc:spChg>
        <pc:spChg chg="mod">
          <ac:chgData name="Amal R Babu" userId="3a292d0a-112b-4bc3-bf38-7771656893d2" providerId="ADAL" clId="{992600FB-E5A2-48A8-ADC9-6968E10B5B48}" dt="2022-11-28T09:03:06.464" v="581" actId="571"/>
          <ac:spMkLst>
            <pc:docMk/>
            <pc:sldMk cId="3017024285" sldId="258"/>
            <ac:spMk id="32" creationId="{3ECF6D31-175F-FDD2-EB56-6405FAE9B934}"/>
          </ac:spMkLst>
        </pc:spChg>
        <pc:spChg chg="add mod topLvl">
          <ac:chgData name="Amal R Babu" userId="3a292d0a-112b-4bc3-bf38-7771656893d2" providerId="ADAL" clId="{992600FB-E5A2-48A8-ADC9-6968E10B5B48}" dt="2022-11-28T10:54:45.113" v="1118" actId="207"/>
          <ac:spMkLst>
            <pc:docMk/>
            <pc:sldMk cId="3017024285" sldId="258"/>
            <ac:spMk id="33" creationId="{06426368-13B9-05ED-7B4E-48B8C7532F65}"/>
          </ac:spMkLst>
        </pc:spChg>
        <pc:spChg chg="add mod topLvl">
          <ac:chgData name="Amal R Babu" userId="3a292d0a-112b-4bc3-bf38-7771656893d2" providerId="ADAL" clId="{992600FB-E5A2-48A8-ADC9-6968E10B5B48}" dt="2022-11-28T10:54:45.113" v="1118" actId="207"/>
          <ac:spMkLst>
            <pc:docMk/>
            <pc:sldMk cId="3017024285" sldId="258"/>
            <ac:spMk id="34" creationId="{15C24E6E-5086-DAC3-E400-3CB725E13353}"/>
          </ac:spMkLst>
        </pc:spChg>
        <pc:spChg chg="mod topLvl">
          <ac:chgData name="Amal R Babu" userId="3a292d0a-112b-4bc3-bf38-7771656893d2" providerId="ADAL" clId="{992600FB-E5A2-48A8-ADC9-6968E10B5B48}" dt="2022-11-28T11:20:32.584" v="1498" actId="20577"/>
          <ac:spMkLst>
            <pc:docMk/>
            <pc:sldMk cId="3017024285" sldId="258"/>
            <ac:spMk id="35" creationId="{D7FACB4C-BCA4-434A-8FA8-F4D0A8D4C109}"/>
          </ac:spMkLst>
        </pc:spChg>
        <pc:spChg chg="mod">
          <ac:chgData name="Amal R Babu" userId="3a292d0a-112b-4bc3-bf38-7771656893d2" providerId="ADAL" clId="{992600FB-E5A2-48A8-ADC9-6968E10B5B48}" dt="2022-11-28T09:03:09.755" v="582" actId="571"/>
          <ac:spMkLst>
            <pc:docMk/>
            <pc:sldMk cId="3017024285" sldId="258"/>
            <ac:spMk id="37" creationId="{18E59CDE-9640-3144-1FEC-469984118858}"/>
          </ac:spMkLst>
        </pc:spChg>
        <pc:spChg chg="mod">
          <ac:chgData name="Amal R Babu" userId="3a292d0a-112b-4bc3-bf38-7771656893d2" providerId="ADAL" clId="{992600FB-E5A2-48A8-ADC9-6968E10B5B48}" dt="2022-11-28T09:03:09.755" v="582" actId="571"/>
          <ac:spMkLst>
            <pc:docMk/>
            <pc:sldMk cId="3017024285" sldId="258"/>
            <ac:spMk id="40" creationId="{718FFA43-7C1F-C128-7B73-14708ED04687}"/>
          </ac:spMkLst>
        </pc:spChg>
        <pc:spChg chg="mod topLvl">
          <ac:chgData name="Amal R Babu" userId="3a292d0a-112b-4bc3-bf38-7771656893d2" providerId="ADAL" clId="{992600FB-E5A2-48A8-ADC9-6968E10B5B48}" dt="2022-11-30T07:46:54.843" v="3589" actId="164"/>
          <ac:spMkLst>
            <pc:docMk/>
            <pc:sldMk cId="3017024285" sldId="258"/>
            <ac:spMk id="41" creationId="{04DE6D2B-6CE6-28FD-8F23-17896ED36EF7}"/>
          </ac:spMkLst>
        </pc:spChg>
        <pc:spChg chg="mod">
          <ac:chgData name="Amal R Babu" userId="3a292d0a-112b-4bc3-bf38-7771656893d2" providerId="ADAL" clId="{992600FB-E5A2-48A8-ADC9-6968E10B5B48}" dt="2022-11-28T09:03:09.755" v="582" actId="571"/>
          <ac:spMkLst>
            <pc:docMk/>
            <pc:sldMk cId="3017024285" sldId="258"/>
            <ac:spMk id="42" creationId="{9485AE91-E54E-24A5-A246-62B11C0D1AE4}"/>
          </ac:spMkLst>
        </pc:spChg>
        <pc:spChg chg="add del mod topLvl">
          <ac:chgData name="Amal R Babu" userId="3a292d0a-112b-4bc3-bf38-7771656893d2" providerId="ADAL" clId="{992600FB-E5A2-48A8-ADC9-6968E10B5B48}" dt="2022-11-30T06:31:13.285" v="3456" actId="478"/>
          <ac:spMkLst>
            <pc:docMk/>
            <pc:sldMk cId="3017024285" sldId="258"/>
            <ac:spMk id="43" creationId="{4085F982-777E-59AD-4DB4-B07024AB9EAF}"/>
          </ac:spMkLst>
        </pc:spChg>
        <pc:spChg chg="mod">
          <ac:chgData name="Amal R Babu" userId="3a292d0a-112b-4bc3-bf38-7771656893d2" providerId="ADAL" clId="{992600FB-E5A2-48A8-ADC9-6968E10B5B48}" dt="2022-11-28T09:56:52.066" v="785" actId="165"/>
          <ac:spMkLst>
            <pc:docMk/>
            <pc:sldMk cId="3017024285" sldId="258"/>
            <ac:spMk id="49" creationId="{6FEC08F9-B3B1-86EB-79F3-CA1332F8881C}"/>
          </ac:spMkLst>
        </pc:spChg>
        <pc:spChg chg="mod topLvl">
          <ac:chgData name="Amal R Babu" userId="3a292d0a-112b-4bc3-bf38-7771656893d2" providerId="ADAL" clId="{992600FB-E5A2-48A8-ADC9-6968E10B5B48}" dt="2022-11-28T09:56:49.100" v="784" actId="165"/>
          <ac:spMkLst>
            <pc:docMk/>
            <pc:sldMk cId="3017024285" sldId="258"/>
            <ac:spMk id="50" creationId="{0E2B6178-FB2D-9772-47AD-87A734026875}"/>
          </ac:spMkLst>
        </pc:spChg>
        <pc:spChg chg="del mod topLvl">
          <ac:chgData name="Amal R Babu" userId="3a292d0a-112b-4bc3-bf38-7771656893d2" providerId="ADAL" clId="{992600FB-E5A2-48A8-ADC9-6968E10B5B48}" dt="2022-11-28T09:06:42.977" v="668" actId="478"/>
          <ac:spMkLst>
            <pc:docMk/>
            <pc:sldMk cId="3017024285" sldId="258"/>
            <ac:spMk id="51" creationId="{58A587BC-8CD7-C3F4-2C2C-47E789DD6A31}"/>
          </ac:spMkLst>
        </pc:spChg>
        <pc:spChg chg="mod">
          <ac:chgData name="Amal R Babu" userId="3a292d0a-112b-4bc3-bf38-7771656893d2" providerId="ADAL" clId="{992600FB-E5A2-48A8-ADC9-6968E10B5B48}" dt="2022-11-28T09:56:52.066" v="785" actId="165"/>
          <ac:spMkLst>
            <pc:docMk/>
            <pc:sldMk cId="3017024285" sldId="258"/>
            <ac:spMk id="53" creationId="{D20238C3-466E-42F9-B7C9-8DE3867D5B99}"/>
          </ac:spMkLst>
        </pc:spChg>
        <pc:spChg chg="mod topLvl">
          <ac:chgData name="Amal R Babu" userId="3a292d0a-112b-4bc3-bf38-7771656893d2" providerId="ADAL" clId="{992600FB-E5A2-48A8-ADC9-6968E10B5B48}" dt="2022-11-28T10:54:45.113" v="1118" actId="207"/>
          <ac:spMkLst>
            <pc:docMk/>
            <pc:sldMk cId="3017024285" sldId="258"/>
            <ac:spMk id="55" creationId="{A2C13AB5-7A64-00F4-ECBF-90F667E097CA}"/>
          </ac:spMkLst>
        </pc:spChg>
        <pc:spChg chg="mod topLvl">
          <ac:chgData name="Amal R Babu" userId="3a292d0a-112b-4bc3-bf38-7771656893d2" providerId="ADAL" clId="{992600FB-E5A2-48A8-ADC9-6968E10B5B48}" dt="2022-11-28T09:56:49.100" v="784" actId="165"/>
          <ac:spMkLst>
            <pc:docMk/>
            <pc:sldMk cId="3017024285" sldId="258"/>
            <ac:spMk id="58" creationId="{84827C04-91A4-59E2-705C-138BA0A13DA9}"/>
          </ac:spMkLst>
        </pc:spChg>
        <pc:spChg chg="del mod topLvl">
          <ac:chgData name="Amal R Babu" userId="3a292d0a-112b-4bc3-bf38-7771656893d2" providerId="ADAL" clId="{992600FB-E5A2-48A8-ADC9-6968E10B5B48}" dt="2022-11-28T09:09:45.933" v="682" actId="478"/>
          <ac:spMkLst>
            <pc:docMk/>
            <pc:sldMk cId="3017024285" sldId="258"/>
            <ac:spMk id="59" creationId="{48E59605-0AE5-61C6-1783-83B496AF6628}"/>
          </ac:spMkLst>
        </pc:spChg>
        <pc:spChg chg="mod topLvl">
          <ac:chgData name="Amal R Babu" userId="3a292d0a-112b-4bc3-bf38-7771656893d2" providerId="ADAL" clId="{992600FB-E5A2-48A8-ADC9-6968E10B5B48}" dt="2022-11-30T07:49:14.532" v="3591" actId="1076"/>
          <ac:spMkLst>
            <pc:docMk/>
            <pc:sldMk cId="3017024285" sldId="258"/>
            <ac:spMk id="64" creationId="{1026419F-9D4F-D6A0-6D28-43C551A1C434}"/>
          </ac:spMkLst>
        </pc:spChg>
        <pc:spChg chg="del mod topLvl">
          <ac:chgData name="Amal R Babu" userId="3a292d0a-112b-4bc3-bf38-7771656893d2" providerId="ADAL" clId="{992600FB-E5A2-48A8-ADC9-6968E10B5B48}" dt="2022-11-28T09:11:33.584" v="695" actId="478"/>
          <ac:spMkLst>
            <pc:docMk/>
            <pc:sldMk cId="3017024285" sldId="258"/>
            <ac:spMk id="66" creationId="{343A34EE-FACA-87F6-C34C-C48FA261057B}"/>
          </ac:spMkLst>
        </pc:spChg>
        <pc:spChg chg="del mod topLvl">
          <ac:chgData name="Amal R Babu" userId="3a292d0a-112b-4bc3-bf38-7771656893d2" providerId="ADAL" clId="{992600FB-E5A2-48A8-ADC9-6968E10B5B48}" dt="2022-11-28T09:11:33.584" v="695" actId="478"/>
          <ac:spMkLst>
            <pc:docMk/>
            <pc:sldMk cId="3017024285" sldId="258"/>
            <ac:spMk id="74" creationId="{5B42EE59-4515-BD30-FCAE-280B6AFE3380}"/>
          </ac:spMkLst>
        </pc:spChg>
        <pc:spChg chg="del mod topLvl">
          <ac:chgData name="Amal R Babu" userId="3a292d0a-112b-4bc3-bf38-7771656893d2" providerId="ADAL" clId="{992600FB-E5A2-48A8-ADC9-6968E10B5B48}" dt="2022-11-28T09:11:33.584" v="695" actId="478"/>
          <ac:spMkLst>
            <pc:docMk/>
            <pc:sldMk cId="3017024285" sldId="258"/>
            <ac:spMk id="78" creationId="{76F5A106-D35F-A26F-E7EB-B416BEC7EDF2}"/>
          </ac:spMkLst>
        </pc:spChg>
        <pc:spChg chg="mod topLvl">
          <ac:chgData name="Amal R Babu" userId="3a292d0a-112b-4bc3-bf38-7771656893d2" providerId="ADAL" clId="{992600FB-E5A2-48A8-ADC9-6968E10B5B48}" dt="2022-11-28T09:56:49.100" v="784" actId="165"/>
          <ac:spMkLst>
            <pc:docMk/>
            <pc:sldMk cId="3017024285" sldId="258"/>
            <ac:spMk id="79" creationId="{658172E2-3787-64CE-5910-C25C444076A5}"/>
          </ac:spMkLst>
        </pc:spChg>
        <pc:spChg chg="del mod topLvl">
          <ac:chgData name="Amal R Babu" userId="3a292d0a-112b-4bc3-bf38-7771656893d2" providerId="ADAL" clId="{992600FB-E5A2-48A8-ADC9-6968E10B5B48}" dt="2022-11-28T09:11:34.888" v="696" actId="478"/>
          <ac:spMkLst>
            <pc:docMk/>
            <pc:sldMk cId="3017024285" sldId="258"/>
            <ac:spMk id="82" creationId="{26B1158B-41FF-E087-2774-50E4BA3B0F0E}"/>
          </ac:spMkLst>
        </pc:spChg>
        <pc:spChg chg="mod topLvl">
          <ac:chgData name="Amal R Babu" userId="3a292d0a-112b-4bc3-bf38-7771656893d2" providerId="ADAL" clId="{992600FB-E5A2-48A8-ADC9-6968E10B5B48}" dt="2022-11-28T10:55:12.042" v="1122" actId="1036"/>
          <ac:spMkLst>
            <pc:docMk/>
            <pc:sldMk cId="3017024285" sldId="258"/>
            <ac:spMk id="92" creationId="{232C2ADA-8B7B-4990-FB78-B27C9A79E87E}"/>
          </ac:spMkLst>
        </pc:spChg>
        <pc:spChg chg="mod topLvl">
          <ac:chgData name="Amal R Babu" userId="3a292d0a-112b-4bc3-bf38-7771656893d2" providerId="ADAL" clId="{992600FB-E5A2-48A8-ADC9-6968E10B5B48}" dt="2022-11-28T09:56:49.100" v="784" actId="165"/>
          <ac:spMkLst>
            <pc:docMk/>
            <pc:sldMk cId="3017024285" sldId="258"/>
            <ac:spMk id="94" creationId="{149494EE-3A8F-DAC0-A98E-4649108E72E4}"/>
          </ac:spMkLst>
        </pc:spChg>
        <pc:spChg chg="del mod topLvl">
          <ac:chgData name="Amal R Babu" userId="3a292d0a-112b-4bc3-bf38-7771656893d2" providerId="ADAL" clId="{992600FB-E5A2-48A8-ADC9-6968E10B5B48}" dt="2022-11-28T09:14:31.654" v="710" actId="478"/>
          <ac:spMkLst>
            <pc:docMk/>
            <pc:sldMk cId="3017024285" sldId="258"/>
            <ac:spMk id="95" creationId="{0D630C03-B36C-39F6-6C79-8F573621AEF4}"/>
          </ac:spMkLst>
        </pc:spChg>
        <pc:spChg chg="add del mod topLvl">
          <ac:chgData name="Amal R Babu" userId="3a292d0a-112b-4bc3-bf38-7771656893d2" providerId="ADAL" clId="{992600FB-E5A2-48A8-ADC9-6968E10B5B48}" dt="2022-11-28T09:56:49.100" v="784" actId="165"/>
          <ac:spMkLst>
            <pc:docMk/>
            <pc:sldMk cId="3017024285" sldId="258"/>
            <ac:spMk id="96" creationId="{1D716285-1ADB-8062-28AF-3D63F2CFC065}"/>
          </ac:spMkLst>
        </pc:spChg>
        <pc:spChg chg="del mod topLvl">
          <ac:chgData name="Amal R Babu" userId="3a292d0a-112b-4bc3-bf38-7771656893d2" providerId="ADAL" clId="{992600FB-E5A2-48A8-ADC9-6968E10B5B48}" dt="2022-11-28T09:14:38.767" v="713" actId="478"/>
          <ac:spMkLst>
            <pc:docMk/>
            <pc:sldMk cId="3017024285" sldId="258"/>
            <ac:spMk id="97" creationId="{90B083E3-3DE5-599E-82E5-4FCABDDC2E4A}"/>
          </ac:spMkLst>
        </pc:spChg>
        <pc:spChg chg="mod topLvl">
          <ac:chgData name="Amal R Babu" userId="3a292d0a-112b-4bc3-bf38-7771656893d2" providerId="ADAL" clId="{992600FB-E5A2-48A8-ADC9-6968E10B5B48}" dt="2022-11-28T09:56:49.100" v="784" actId="165"/>
          <ac:spMkLst>
            <pc:docMk/>
            <pc:sldMk cId="3017024285" sldId="258"/>
            <ac:spMk id="102" creationId="{BC336F4F-319C-E66A-14BA-28906300DE58}"/>
          </ac:spMkLst>
        </pc:spChg>
        <pc:spChg chg="mod topLvl">
          <ac:chgData name="Amal R Babu" userId="3a292d0a-112b-4bc3-bf38-7771656893d2" providerId="ADAL" clId="{992600FB-E5A2-48A8-ADC9-6968E10B5B48}" dt="2022-11-28T10:13:05.635" v="1004" actId="1076"/>
          <ac:spMkLst>
            <pc:docMk/>
            <pc:sldMk cId="3017024285" sldId="258"/>
            <ac:spMk id="103" creationId="{29B0C45B-43BB-5FBD-2EEB-988D2B901594}"/>
          </ac:spMkLst>
        </pc:spChg>
        <pc:spChg chg="mod topLvl">
          <ac:chgData name="Amal R Babu" userId="3a292d0a-112b-4bc3-bf38-7771656893d2" providerId="ADAL" clId="{992600FB-E5A2-48A8-ADC9-6968E10B5B48}" dt="2022-11-28T10:13:05.635" v="1004" actId="1076"/>
          <ac:spMkLst>
            <pc:docMk/>
            <pc:sldMk cId="3017024285" sldId="258"/>
            <ac:spMk id="104" creationId="{74C5E675-701B-8094-F5F5-D71CAAE61688}"/>
          </ac:spMkLst>
        </pc:spChg>
        <pc:spChg chg="del mod topLvl">
          <ac:chgData name="Amal R Babu" userId="3a292d0a-112b-4bc3-bf38-7771656893d2" providerId="ADAL" clId="{992600FB-E5A2-48A8-ADC9-6968E10B5B48}" dt="2022-11-28T09:51:55.228" v="726" actId="478"/>
          <ac:spMkLst>
            <pc:docMk/>
            <pc:sldMk cId="3017024285" sldId="258"/>
            <ac:spMk id="105" creationId="{047252B4-D7F8-C228-24FE-6D1897A378E6}"/>
          </ac:spMkLst>
        </pc:spChg>
        <pc:spChg chg="del mod topLvl">
          <ac:chgData name="Amal R Babu" userId="3a292d0a-112b-4bc3-bf38-7771656893d2" providerId="ADAL" clId="{992600FB-E5A2-48A8-ADC9-6968E10B5B48}" dt="2022-11-30T06:31:13.285" v="3456" actId="478"/>
          <ac:spMkLst>
            <pc:docMk/>
            <pc:sldMk cId="3017024285" sldId="258"/>
            <ac:spMk id="109" creationId="{B205D4A8-03D0-E92D-2A10-7A44B4A53BD1}"/>
          </ac:spMkLst>
        </pc:spChg>
        <pc:spChg chg="del mod topLvl">
          <ac:chgData name="Amal R Babu" userId="3a292d0a-112b-4bc3-bf38-7771656893d2" providerId="ADAL" clId="{992600FB-E5A2-48A8-ADC9-6968E10B5B48}" dt="2022-11-28T09:54:14.044" v="742" actId="478"/>
          <ac:spMkLst>
            <pc:docMk/>
            <pc:sldMk cId="3017024285" sldId="258"/>
            <ac:spMk id="110" creationId="{34BEFDCD-12C2-69E4-73F6-CBC34E15DD13}"/>
          </ac:spMkLst>
        </pc:spChg>
        <pc:spChg chg="del mod topLvl">
          <ac:chgData name="Amal R Babu" userId="3a292d0a-112b-4bc3-bf38-7771656893d2" providerId="ADAL" clId="{992600FB-E5A2-48A8-ADC9-6968E10B5B48}" dt="2022-11-28T09:54:14.044" v="742" actId="478"/>
          <ac:spMkLst>
            <pc:docMk/>
            <pc:sldMk cId="3017024285" sldId="258"/>
            <ac:spMk id="111" creationId="{1370D0EB-FC16-F252-85CC-517536061DBC}"/>
          </ac:spMkLst>
        </pc:spChg>
        <pc:spChg chg="del mod topLvl">
          <ac:chgData name="Amal R Babu" userId="3a292d0a-112b-4bc3-bf38-7771656893d2" providerId="ADAL" clId="{992600FB-E5A2-48A8-ADC9-6968E10B5B48}" dt="2022-11-28T09:54:14.044" v="742" actId="478"/>
          <ac:spMkLst>
            <pc:docMk/>
            <pc:sldMk cId="3017024285" sldId="258"/>
            <ac:spMk id="112" creationId="{0AECB292-1029-21A6-2E2A-AB91E7911531}"/>
          </ac:spMkLst>
        </pc:spChg>
        <pc:spChg chg="del mod topLvl">
          <ac:chgData name="Amal R Babu" userId="3a292d0a-112b-4bc3-bf38-7771656893d2" providerId="ADAL" clId="{992600FB-E5A2-48A8-ADC9-6968E10B5B48}" dt="2022-11-28T09:54:14.044" v="742" actId="478"/>
          <ac:spMkLst>
            <pc:docMk/>
            <pc:sldMk cId="3017024285" sldId="258"/>
            <ac:spMk id="113" creationId="{C62A8B6B-3814-DC4C-060A-B9DA22585D4E}"/>
          </ac:spMkLst>
        </pc:spChg>
        <pc:spChg chg="add mod topLvl">
          <ac:chgData name="Amal R Babu" userId="3a292d0a-112b-4bc3-bf38-7771656893d2" providerId="ADAL" clId="{992600FB-E5A2-48A8-ADC9-6968E10B5B48}" dt="2022-11-28T10:13:09.572" v="1005" actId="14100"/>
          <ac:spMkLst>
            <pc:docMk/>
            <pc:sldMk cId="3017024285" sldId="258"/>
            <ac:spMk id="128" creationId="{41223AA4-B730-3AEB-3564-71CF3E904C71}"/>
          </ac:spMkLst>
        </pc:spChg>
        <pc:spChg chg="mod topLvl">
          <ac:chgData name="Amal R Babu" userId="3a292d0a-112b-4bc3-bf38-7771656893d2" providerId="ADAL" clId="{992600FB-E5A2-48A8-ADC9-6968E10B5B48}" dt="2022-11-28T10:02:02.235" v="846" actId="165"/>
          <ac:spMkLst>
            <pc:docMk/>
            <pc:sldMk cId="3017024285" sldId="258"/>
            <ac:spMk id="130" creationId="{DE0006AF-31CB-231E-D4F6-D868DFE9BE73}"/>
          </ac:spMkLst>
        </pc:spChg>
        <pc:spChg chg="mod topLvl">
          <ac:chgData name="Amal R Babu" userId="3a292d0a-112b-4bc3-bf38-7771656893d2" providerId="ADAL" clId="{992600FB-E5A2-48A8-ADC9-6968E10B5B48}" dt="2022-11-28T10:02:02.235" v="846" actId="165"/>
          <ac:spMkLst>
            <pc:docMk/>
            <pc:sldMk cId="3017024285" sldId="258"/>
            <ac:spMk id="131" creationId="{9B399B2D-B4AD-4519-5980-902ACC86562F}"/>
          </ac:spMkLst>
        </pc:spChg>
        <pc:spChg chg="add del mod topLvl">
          <ac:chgData name="Amal R Babu" userId="3a292d0a-112b-4bc3-bf38-7771656893d2" providerId="ADAL" clId="{992600FB-E5A2-48A8-ADC9-6968E10B5B48}" dt="2022-11-28T10:01:32.283" v="838" actId="478"/>
          <ac:spMkLst>
            <pc:docMk/>
            <pc:sldMk cId="3017024285" sldId="258"/>
            <ac:spMk id="132" creationId="{C3503128-C014-83E8-067D-BE687CACD37C}"/>
          </ac:spMkLst>
        </pc:spChg>
        <pc:spChg chg="add del mod topLvl">
          <ac:chgData name="Amal R Babu" userId="3a292d0a-112b-4bc3-bf38-7771656893d2" providerId="ADAL" clId="{992600FB-E5A2-48A8-ADC9-6968E10B5B48}" dt="2022-11-28T10:01:32.283" v="838" actId="478"/>
          <ac:spMkLst>
            <pc:docMk/>
            <pc:sldMk cId="3017024285" sldId="258"/>
            <ac:spMk id="133" creationId="{22AC2BEF-659A-9BFF-B7F9-7B06A71275E0}"/>
          </ac:spMkLst>
        </pc:spChg>
        <pc:spChg chg="add mod topLvl">
          <ac:chgData name="Amal R Babu" userId="3a292d0a-112b-4bc3-bf38-7771656893d2" providerId="ADAL" clId="{992600FB-E5A2-48A8-ADC9-6968E10B5B48}" dt="2022-11-28T10:02:02.235" v="846" actId="165"/>
          <ac:spMkLst>
            <pc:docMk/>
            <pc:sldMk cId="3017024285" sldId="258"/>
            <ac:spMk id="134" creationId="{DCF34284-4ECD-5A3E-7B23-7CB453163349}"/>
          </ac:spMkLst>
        </pc:spChg>
        <pc:spChg chg="add mod topLvl">
          <ac:chgData name="Amal R Babu" userId="3a292d0a-112b-4bc3-bf38-7771656893d2" providerId="ADAL" clId="{992600FB-E5A2-48A8-ADC9-6968E10B5B48}" dt="2022-11-28T10:02:02.235" v="846" actId="165"/>
          <ac:spMkLst>
            <pc:docMk/>
            <pc:sldMk cId="3017024285" sldId="258"/>
            <ac:spMk id="135" creationId="{5BB3C482-6436-283A-CBED-C315BA5304DF}"/>
          </ac:spMkLst>
        </pc:spChg>
        <pc:spChg chg="mod topLvl">
          <ac:chgData name="Amal R Babu" userId="3a292d0a-112b-4bc3-bf38-7771656893d2" providerId="ADAL" clId="{992600FB-E5A2-48A8-ADC9-6968E10B5B48}" dt="2022-11-28T10:02:02.235" v="846" actId="165"/>
          <ac:spMkLst>
            <pc:docMk/>
            <pc:sldMk cId="3017024285" sldId="258"/>
            <ac:spMk id="137" creationId="{C47EE6C9-0F5E-321F-508D-CF1B448127FD}"/>
          </ac:spMkLst>
        </pc:spChg>
        <pc:spChg chg="mod topLvl">
          <ac:chgData name="Amal R Babu" userId="3a292d0a-112b-4bc3-bf38-7771656893d2" providerId="ADAL" clId="{992600FB-E5A2-48A8-ADC9-6968E10B5B48}" dt="2022-11-28T10:02:02.235" v="846" actId="165"/>
          <ac:spMkLst>
            <pc:docMk/>
            <pc:sldMk cId="3017024285" sldId="258"/>
            <ac:spMk id="138" creationId="{144A5030-D66D-D18E-5828-038F2F37BCCA}"/>
          </ac:spMkLst>
        </pc:spChg>
        <pc:spChg chg="mod topLvl">
          <ac:chgData name="Amal R Babu" userId="3a292d0a-112b-4bc3-bf38-7771656893d2" providerId="ADAL" clId="{992600FB-E5A2-48A8-ADC9-6968E10B5B48}" dt="2022-11-28T10:02:02.235" v="846" actId="165"/>
          <ac:spMkLst>
            <pc:docMk/>
            <pc:sldMk cId="3017024285" sldId="258"/>
            <ac:spMk id="139" creationId="{F2D7FC6B-3C09-EB09-0492-7F0722E8B635}"/>
          </ac:spMkLst>
        </pc:spChg>
        <pc:grpChg chg="add mod">
          <ac:chgData name="Amal R Babu" userId="3a292d0a-112b-4bc3-bf38-7771656893d2" providerId="ADAL" clId="{992600FB-E5A2-48A8-ADC9-6968E10B5B48}" dt="2022-11-30T07:41:53.720" v="3580" actId="164"/>
          <ac:grpSpMkLst>
            <pc:docMk/>
            <pc:sldMk cId="3017024285" sldId="258"/>
            <ac:grpSpMk id="2" creationId="{05962D93-2AB1-FDA1-8BCF-E7361E3886F7}"/>
          </ac:grpSpMkLst>
        </pc:grpChg>
        <pc:grpChg chg="add mod">
          <ac:chgData name="Amal R Babu" userId="3a292d0a-112b-4bc3-bf38-7771656893d2" providerId="ADAL" clId="{992600FB-E5A2-48A8-ADC9-6968E10B5B48}" dt="2022-11-30T07:42:42.278" v="3582" actId="164"/>
          <ac:grpSpMkLst>
            <pc:docMk/>
            <pc:sldMk cId="3017024285" sldId="258"/>
            <ac:grpSpMk id="10" creationId="{2E03A902-69A0-1B62-4408-118882C7F66E}"/>
          </ac:grpSpMkLst>
        </pc:grpChg>
        <pc:grpChg chg="add del mod">
          <ac:chgData name="Amal R Babu" userId="3a292d0a-112b-4bc3-bf38-7771656893d2" providerId="ADAL" clId="{992600FB-E5A2-48A8-ADC9-6968E10B5B48}" dt="2022-11-28T09:07:07.316" v="676" actId="478"/>
          <ac:grpSpMkLst>
            <pc:docMk/>
            <pc:sldMk cId="3017024285" sldId="258"/>
            <ac:grpSpMk id="10" creationId="{64361FE2-F125-DE31-C0C4-32F58154C347}"/>
          </ac:grpSpMkLst>
        </pc:grpChg>
        <pc:grpChg chg="add del mod">
          <ac:chgData name="Amal R Babu" userId="3a292d0a-112b-4bc3-bf38-7771656893d2" providerId="ADAL" clId="{992600FB-E5A2-48A8-ADC9-6968E10B5B48}" dt="2022-11-30T07:45:28.135" v="3586" actId="165"/>
          <ac:grpSpMkLst>
            <pc:docMk/>
            <pc:sldMk cId="3017024285" sldId="258"/>
            <ac:grpSpMk id="11" creationId="{83C02A96-27A4-EE56-BF45-FA61078DC666}"/>
          </ac:grpSpMkLst>
        </pc:grpChg>
        <pc:grpChg chg="add mod">
          <ac:chgData name="Amal R Babu" userId="3a292d0a-112b-4bc3-bf38-7771656893d2" providerId="ADAL" clId="{992600FB-E5A2-48A8-ADC9-6968E10B5B48}" dt="2022-11-30T07:46:06.929" v="3587" actId="164"/>
          <ac:grpSpMkLst>
            <pc:docMk/>
            <pc:sldMk cId="3017024285" sldId="258"/>
            <ac:grpSpMk id="12" creationId="{B49BF3CE-B5CC-0826-B505-034FA0112EB0}"/>
          </ac:grpSpMkLst>
        </pc:grpChg>
        <pc:grpChg chg="add del mod">
          <ac:chgData name="Amal R Babu" userId="3a292d0a-112b-4bc3-bf38-7771656893d2" providerId="ADAL" clId="{992600FB-E5A2-48A8-ADC9-6968E10B5B48}" dt="2022-11-28T09:10:03.151" v="688" actId="478"/>
          <ac:grpSpMkLst>
            <pc:docMk/>
            <pc:sldMk cId="3017024285" sldId="258"/>
            <ac:grpSpMk id="14" creationId="{E454F90C-F62A-F656-AD96-CB089E2628EB}"/>
          </ac:grpSpMkLst>
        </pc:grpChg>
        <pc:grpChg chg="add mod">
          <ac:chgData name="Amal R Babu" userId="3a292d0a-112b-4bc3-bf38-7771656893d2" providerId="ADAL" clId="{992600FB-E5A2-48A8-ADC9-6968E10B5B48}" dt="2022-11-30T07:46:54.843" v="3589" actId="164"/>
          <ac:grpSpMkLst>
            <pc:docMk/>
            <pc:sldMk cId="3017024285" sldId="258"/>
            <ac:grpSpMk id="14" creationId="{EA242ACD-15E5-8F2C-9A52-01A6F8C1149E}"/>
          </ac:grpSpMkLst>
        </pc:grpChg>
        <pc:grpChg chg="add del mod">
          <ac:chgData name="Amal R Babu" userId="3a292d0a-112b-4bc3-bf38-7771656893d2" providerId="ADAL" clId="{992600FB-E5A2-48A8-ADC9-6968E10B5B48}" dt="2022-11-28T09:11:56.613" v="704" actId="478"/>
          <ac:grpSpMkLst>
            <pc:docMk/>
            <pc:sldMk cId="3017024285" sldId="258"/>
            <ac:grpSpMk id="23" creationId="{9F6BA3C3-1108-046A-BB2C-5D845612F5D5}"/>
          </ac:grpSpMkLst>
        </pc:grpChg>
        <pc:grpChg chg="add del mod">
          <ac:chgData name="Amal R Babu" userId="3a292d0a-112b-4bc3-bf38-7771656893d2" providerId="ADAL" clId="{992600FB-E5A2-48A8-ADC9-6968E10B5B48}" dt="2022-11-28T09:14:55.579" v="719" actId="478"/>
          <ac:grpSpMkLst>
            <pc:docMk/>
            <pc:sldMk cId="3017024285" sldId="258"/>
            <ac:grpSpMk id="26" creationId="{7A7F2333-84D8-E5C3-977E-07F823A3AFAE}"/>
          </ac:grpSpMkLst>
        </pc:grpChg>
        <pc:grpChg chg="del mod topLvl">
          <ac:chgData name="Amal R Babu" userId="3a292d0a-112b-4bc3-bf38-7771656893d2" providerId="ADAL" clId="{992600FB-E5A2-48A8-ADC9-6968E10B5B48}" dt="2022-11-30T07:45:13.635" v="3583" actId="165"/>
          <ac:grpSpMkLst>
            <pc:docMk/>
            <pc:sldMk cId="3017024285" sldId="258"/>
            <ac:grpSpMk id="30" creationId="{9ECCC638-745A-4CD5-37F4-34E729654B57}"/>
          </ac:grpSpMkLst>
        </pc:grpChg>
        <pc:grpChg chg="add del mod">
          <ac:chgData name="Amal R Babu" userId="3a292d0a-112b-4bc3-bf38-7771656893d2" providerId="ADAL" clId="{992600FB-E5A2-48A8-ADC9-6968E10B5B48}" dt="2022-11-28T09:52:32.050" v="736" actId="478"/>
          <ac:grpSpMkLst>
            <pc:docMk/>
            <pc:sldMk cId="3017024285" sldId="258"/>
            <ac:grpSpMk id="36" creationId="{4B09580E-46F1-4989-1261-39E23238EFC0}"/>
          </ac:grpSpMkLst>
        </pc:grpChg>
        <pc:grpChg chg="add del mod">
          <ac:chgData name="Amal R Babu" userId="3a292d0a-112b-4bc3-bf38-7771656893d2" providerId="ADAL" clId="{992600FB-E5A2-48A8-ADC9-6968E10B5B48}" dt="2022-11-28T09:54:43.047" v="750" actId="478"/>
          <ac:grpSpMkLst>
            <pc:docMk/>
            <pc:sldMk cId="3017024285" sldId="258"/>
            <ac:grpSpMk id="39" creationId="{AB8EB1B6-1DFF-EBD9-F182-3B476CF36304}"/>
          </ac:grpSpMkLst>
        </pc:grpChg>
        <pc:grpChg chg="del mod topLvl">
          <ac:chgData name="Amal R Babu" userId="3a292d0a-112b-4bc3-bf38-7771656893d2" providerId="ADAL" clId="{992600FB-E5A2-48A8-ADC9-6968E10B5B48}" dt="2022-11-30T07:46:32.164" v="3588" actId="165"/>
          <ac:grpSpMkLst>
            <pc:docMk/>
            <pc:sldMk cId="3017024285" sldId="258"/>
            <ac:grpSpMk id="47" creationId="{5C6579D9-4E04-AE17-CF35-68ADBC5766B2}"/>
          </ac:grpSpMkLst>
        </pc:grpChg>
        <pc:grpChg chg="del mod">
          <ac:chgData name="Amal R Babu" userId="3a292d0a-112b-4bc3-bf38-7771656893d2" providerId="ADAL" clId="{992600FB-E5A2-48A8-ADC9-6968E10B5B48}" dt="2022-11-28T09:06:40.648" v="667" actId="165"/>
          <ac:grpSpMkLst>
            <pc:docMk/>
            <pc:sldMk cId="3017024285" sldId="258"/>
            <ac:grpSpMk id="48" creationId="{69AC939C-6A17-1EE3-FE9D-E06008DCC130}"/>
          </ac:grpSpMkLst>
        </pc:grpChg>
        <pc:grpChg chg="mod topLvl">
          <ac:chgData name="Amal R Babu" userId="3a292d0a-112b-4bc3-bf38-7771656893d2" providerId="ADAL" clId="{992600FB-E5A2-48A8-ADC9-6968E10B5B48}" dt="2022-11-28T09:56:52.066" v="785" actId="165"/>
          <ac:grpSpMkLst>
            <pc:docMk/>
            <pc:sldMk cId="3017024285" sldId="258"/>
            <ac:grpSpMk id="54" creationId="{73F997E9-B116-D8A6-6EF5-C091C7C77B6D}"/>
          </ac:grpSpMkLst>
        </pc:grpChg>
        <pc:grpChg chg="del mod">
          <ac:chgData name="Amal R Babu" userId="3a292d0a-112b-4bc3-bf38-7771656893d2" providerId="ADAL" clId="{992600FB-E5A2-48A8-ADC9-6968E10B5B48}" dt="2022-11-28T09:09:43.517" v="681" actId="165"/>
          <ac:grpSpMkLst>
            <pc:docMk/>
            <pc:sldMk cId="3017024285" sldId="258"/>
            <ac:grpSpMk id="57" creationId="{318616A6-1486-0920-E7B0-D5FE25D6A450}"/>
          </ac:grpSpMkLst>
        </pc:grpChg>
        <pc:grpChg chg="del mod">
          <ac:chgData name="Amal R Babu" userId="3a292d0a-112b-4bc3-bf38-7771656893d2" providerId="ADAL" clId="{992600FB-E5A2-48A8-ADC9-6968E10B5B48}" dt="2022-11-28T09:11:29.187" v="694" actId="165"/>
          <ac:grpSpMkLst>
            <pc:docMk/>
            <pc:sldMk cId="3017024285" sldId="258"/>
            <ac:grpSpMk id="63" creationId="{4B9540E7-160A-EFB7-38E8-A72CB3730515}"/>
          </ac:grpSpMkLst>
        </pc:grpChg>
        <pc:grpChg chg="del">
          <ac:chgData name="Amal R Babu" userId="3a292d0a-112b-4bc3-bf38-7771656893d2" providerId="ADAL" clId="{992600FB-E5A2-48A8-ADC9-6968E10B5B48}" dt="2022-11-28T08:59:55.876" v="526" actId="165"/>
          <ac:grpSpMkLst>
            <pc:docMk/>
            <pc:sldMk cId="3017024285" sldId="258"/>
            <ac:grpSpMk id="83" creationId="{584AD7E9-12CA-496B-E73B-15806CCA4ADE}"/>
          </ac:grpSpMkLst>
        </pc:grpChg>
        <pc:grpChg chg="del">
          <ac:chgData name="Amal R Babu" userId="3a292d0a-112b-4bc3-bf38-7771656893d2" providerId="ADAL" clId="{992600FB-E5A2-48A8-ADC9-6968E10B5B48}" dt="2022-11-28T08:59:55.876" v="526" actId="165"/>
          <ac:grpSpMkLst>
            <pc:docMk/>
            <pc:sldMk cId="3017024285" sldId="258"/>
            <ac:grpSpMk id="84" creationId="{1F54FA08-BB6C-5A06-1AE9-ECB567768EAB}"/>
          </ac:grpSpMkLst>
        </pc:grpChg>
        <pc:grpChg chg="del">
          <ac:chgData name="Amal R Babu" userId="3a292d0a-112b-4bc3-bf38-7771656893d2" providerId="ADAL" clId="{992600FB-E5A2-48A8-ADC9-6968E10B5B48}" dt="2022-11-28T08:59:55.876" v="526" actId="165"/>
          <ac:grpSpMkLst>
            <pc:docMk/>
            <pc:sldMk cId="3017024285" sldId="258"/>
            <ac:grpSpMk id="85" creationId="{9E971AB9-428A-DDC4-FE83-CC2EBEBD1A92}"/>
          </ac:grpSpMkLst>
        </pc:grpChg>
        <pc:grpChg chg="del">
          <ac:chgData name="Amal R Babu" userId="3a292d0a-112b-4bc3-bf38-7771656893d2" providerId="ADAL" clId="{992600FB-E5A2-48A8-ADC9-6968E10B5B48}" dt="2022-11-28T08:59:55.876" v="526" actId="165"/>
          <ac:grpSpMkLst>
            <pc:docMk/>
            <pc:sldMk cId="3017024285" sldId="258"/>
            <ac:grpSpMk id="86" creationId="{A5D1F4F4-0E92-59CE-16CE-A5A6032FF713}"/>
          </ac:grpSpMkLst>
        </pc:grpChg>
        <pc:grpChg chg="del">
          <ac:chgData name="Amal R Babu" userId="3a292d0a-112b-4bc3-bf38-7771656893d2" providerId="ADAL" clId="{992600FB-E5A2-48A8-ADC9-6968E10B5B48}" dt="2022-11-28T08:59:55.876" v="526" actId="165"/>
          <ac:grpSpMkLst>
            <pc:docMk/>
            <pc:sldMk cId="3017024285" sldId="258"/>
            <ac:grpSpMk id="87" creationId="{DEFE48C9-EE6A-BDBA-DD55-ADD4EB4186E5}"/>
          </ac:grpSpMkLst>
        </pc:grpChg>
        <pc:grpChg chg="add mod topLvl">
          <ac:chgData name="Amal R Babu" userId="3a292d0a-112b-4bc3-bf38-7771656893d2" providerId="ADAL" clId="{992600FB-E5A2-48A8-ADC9-6968E10B5B48}" dt="2022-11-28T09:56:49.100" v="784" actId="165"/>
          <ac:grpSpMkLst>
            <pc:docMk/>
            <pc:sldMk cId="3017024285" sldId="258"/>
            <ac:grpSpMk id="88" creationId="{5202437B-09C4-B9C2-DFB9-8FE4C3A1D94B}"/>
          </ac:grpSpMkLst>
        </pc:grpChg>
        <pc:grpChg chg="del mod">
          <ac:chgData name="Amal R Babu" userId="3a292d0a-112b-4bc3-bf38-7771656893d2" providerId="ADAL" clId="{992600FB-E5A2-48A8-ADC9-6968E10B5B48}" dt="2022-11-28T09:14:29.200" v="709" actId="165"/>
          <ac:grpSpMkLst>
            <pc:docMk/>
            <pc:sldMk cId="3017024285" sldId="258"/>
            <ac:grpSpMk id="93" creationId="{C6786E67-99B8-4F15-9618-F36270D68A30}"/>
          </ac:grpSpMkLst>
        </pc:grpChg>
        <pc:grpChg chg="add mod topLvl">
          <ac:chgData name="Amal R Babu" userId="3a292d0a-112b-4bc3-bf38-7771656893d2" providerId="ADAL" clId="{992600FB-E5A2-48A8-ADC9-6968E10B5B48}" dt="2022-11-28T09:56:49.100" v="784" actId="165"/>
          <ac:grpSpMkLst>
            <pc:docMk/>
            <pc:sldMk cId="3017024285" sldId="258"/>
            <ac:grpSpMk id="98" creationId="{5E12AE22-4B66-8998-2063-3E4A6A50C8CF}"/>
          </ac:grpSpMkLst>
        </pc:grpChg>
        <pc:grpChg chg="add del mod">
          <ac:chgData name="Amal R Babu" userId="3a292d0a-112b-4bc3-bf38-7771656893d2" providerId="ADAL" clId="{992600FB-E5A2-48A8-ADC9-6968E10B5B48}" dt="2022-11-28T09:51:53.387" v="725" actId="165"/>
          <ac:grpSpMkLst>
            <pc:docMk/>
            <pc:sldMk cId="3017024285" sldId="258"/>
            <ac:grpSpMk id="101" creationId="{3F44528B-8D8B-30EF-B71A-D6CDA1F31F32}"/>
          </ac:grpSpMkLst>
        </pc:grpChg>
        <pc:grpChg chg="del mod">
          <ac:chgData name="Amal R Babu" userId="3a292d0a-112b-4bc3-bf38-7771656893d2" providerId="ADAL" clId="{992600FB-E5A2-48A8-ADC9-6968E10B5B48}" dt="2022-11-28T09:54:08.191" v="741" actId="165"/>
          <ac:grpSpMkLst>
            <pc:docMk/>
            <pc:sldMk cId="3017024285" sldId="258"/>
            <ac:grpSpMk id="108" creationId="{4EAE90B7-6E98-FAE8-08EE-6FE1853FB360}"/>
          </ac:grpSpMkLst>
        </pc:grpChg>
        <pc:grpChg chg="add del mod topLvl">
          <ac:chgData name="Amal R Babu" userId="3a292d0a-112b-4bc3-bf38-7771656893d2" providerId="ADAL" clId="{992600FB-E5A2-48A8-ADC9-6968E10B5B48}" dt="2022-11-28T09:56:49.100" v="784" actId="165"/>
          <ac:grpSpMkLst>
            <pc:docMk/>
            <pc:sldMk cId="3017024285" sldId="258"/>
            <ac:grpSpMk id="114" creationId="{7D4B7063-1584-60F1-1CD1-11D42ACD2A6B}"/>
          </ac:grpSpMkLst>
        </pc:grpChg>
        <pc:grpChg chg="add del mod topLvl">
          <ac:chgData name="Amal R Babu" userId="3a292d0a-112b-4bc3-bf38-7771656893d2" providerId="ADAL" clId="{992600FB-E5A2-48A8-ADC9-6968E10B5B48}" dt="2022-11-28T09:56:49.100" v="784" actId="165"/>
          <ac:grpSpMkLst>
            <pc:docMk/>
            <pc:sldMk cId="3017024285" sldId="258"/>
            <ac:grpSpMk id="115" creationId="{8746B88C-518A-EC0D-1871-381978A06A2C}"/>
          </ac:grpSpMkLst>
        </pc:grpChg>
        <pc:grpChg chg="add del mod topLvl">
          <ac:chgData name="Amal R Babu" userId="3a292d0a-112b-4bc3-bf38-7771656893d2" providerId="ADAL" clId="{992600FB-E5A2-48A8-ADC9-6968E10B5B48}" dt="2022-11-28T09:56:49.100" v="784" actId="165"/>
          <ac:grpSpMkLst>
            <pc:docMk/>
            <pc:sldMk cId="3017024285" sldId="258"/>
            <ac:grpSpMk id="116" creationId="{D4B18844-F462-D59D-74D6-5BB4CACAA8ED}"/>
          </ac:grpSpMkLst>
        </pc:grpChg>
        <pc:grpChg chg="add del mod topLvl">
          <ac:chgData name="Amal R Babu" userId="3a292d0a-112b-4bc3-bf38-7771656893d2" providerId="ADAL" clId="{992600FB-E5A2-48A8-ADC9-6968E10B5B48}" dt="2022-11-28T09:56:49.100" v="784" actId="165"/>
          <ac:grpSpMkLst>
            <pc:docMk/>
            <pc:sldMk cId="3017024285" sldId="258"/>
            <ac:grpSpMk id="117" creationId="{175F7270-5C5D-B619-CE14-ADAFCF2AC851}"/>
          </ac:grpSpMkLst>
        </pc:grpChg>
        <pc:grpChg chg="add del mod topLvl">
          <ac:chgData name="Amal R Babu" userId="3a292d0a-112b-4bc3-bf38-7771656893d2" providerId="ADAL" clId="{992600FB-E5A2-48A8-ADC9-6968E10B5B48}" dt="2022-11-28T09:56:49.100" v="784" actId="165"/>
          <ac:grpSpMkLst>
            <pc:docMk/>
            <pc:sldMk cId="3017024285" sldId="258"/>
            <ac:grpSpMk id="118" creationId="{00FD97A6-7245-0F2E-D04C-5AA1A6D35B1D}"/>
          </ac:grpSpMkLst>
        </pc:grpChg>
        <pc:grpChg chg="add del mod topLvl">
          <ac:chgData name="Amal R Babu" userId="3a292d0a-112b-4bc3-bf38-7771656893d2" providerId="ADAL" clId="{992600FB-E5A2-48A8-ADC9-6968E10B5B48}" dt="2022-11-28T09:56:49.100" v="784" actId="165"/>
          <ac:grpSpMkLst>
            <pc:docMk/>
            <pc:sldMk cId="3017024285" sldId="258"/>
            <ac:grpSpMk id="119" creationId="{623EE5C5-1917-F903-E3E3-BB7DE70D973B}"/>
          </ac:grpSpMkLst>
        </pc:grpChg>
        <pc:grpChg chg="add del mod topLvl">
          <ac:chgData name="Amal R Babu" userId="3a292d0a-112b-4bc3-bf38-7771656893d2" providerId="ADAL" clId="{992600FB-E5A2-48A8-ADC9-6968E10B5B48}" dt="2022-11-28T09:56:52.066" v="785" actId="165"/>
          <ac:grpSpMkLst>
            <pc:docMk/>
            <pc:sldMk cId="3017024285" sldId="258"/>
            <ac:grpSpMk id="120" creationId="{3D9AF15B-F128-BF39-F764-EF44D62478B0}"/>
          </ac:grpSpMkLst>
        </pc:grpChg>
        <pc:grpChg chg="add del mod topLvl">
          <ac:chgData name="Amal R Babu" userId="3a292d0a-112b-4bc3-bf38-7771656893d2" providerId="ADAL" clId="{992600FB-E5A2-48A8-ADC9-6968E10B5B48}" dt="2022-11-28T09:56:52.066" v="785" actId="165"/>
          <ac:grpSpMkLst>
            <pc:docMk/>
            <pc:sldMk cId="3017024285" sldId="258"/>
            <ac:grpSpMk id="121" creationId="{28488857-8288-96D3-C668-9AF0D32AE0AE}"/>
          </ac:grpSpMkLst>
        </pc:grpChg>
        <pc:grpChg chg="add del mod topLvl">
          <ac:chgData name="Amal R Babu" userId="3a292d0a-112b-4bc3-bf38-7771656893d2" providerId="ADAL" clId="{992600FB-E5A2-48A8-ADC9-6968E10B5B48}" dt="2022-11-28T09:56:52.066" v="785" actId="165"/>
          <ac:grpSpMkLst>
            <pc:docMk/>
            <pc:sldMk cId="3017024285" sldId="258"/>
            <ac:grpSpMk id="122" creationId="{D8C49F0A-A0EA-CEBF-4C4B-A0FC830F75EA}"/>
          </ac:grpSpMkLst>
        </pc:grpChg>
        <pc:grpChg chg="add del mod topLvl">
          <ac:chgData name="Amal R Babu" userId="3a292d0a-112b-4bc3-bf38-7771656893d2" providerId="ADAL" clId="{992600FB-E5A2-48A8-ADC9-6968E10B5B48}" dt="2022-11-28T09:56:52.066" v="785" actId="165"/>
          <ac:grpSpMkLst>
            <pc:docMk/>
            <pc:sldMk cId="3017024285" sldId="258"/>
            <ac:grpSpMk id="123" creationId="{C9A75FEA-6E87-99B7-96BE-E3159407DD68}"/>
          </ac:grpSpMkLst>
        </pc:grpChg>
        <pc:grpChg chg="add del mod topLvl">
          <ac:chgData name="Amal R Babu" userId="3a292d0a-112b-4bc3-bf38-7771656893d2" providerId="ADAL" clId="{992600FB-E5A2-48A8-ADC9-6968E10B5B48}" dt="2022-11-28T09:56:52.066" v="785" actId="165"/>
          <ac:grpSpMkLst>
            <pc:docMk/>
            <pc:sldMk cId="3017024285" sldId="258"/>
            <ac:grpSpMk id="124" creationId="{2D25BD24-4F54-048E-FBF3-1668D71FE9CF}"/>
          </ac:grpSpMkLst>
        </pc:grpChg>
        <pc:grpChg chg="add del mod topLvl">
          <ac:chgData name="Amal R Babu" userId="3a292d0a-112b-4bc3-bf38-7771656893d2" providerId="ADAL" clId="{992600FB-E5A2-48A8-ADC9-6968E10B5B48}" dt="2022-11-28T09:56:47.220" v="783" actId="165"/>
          <ac:grpSpMkLst>
            <pc:docMk/>
            <pc:sldMk cId="3017024285" sldId="258"/>
            <ac:grpSpMk id="125" creationId="{9DE98B3E-CF20-A116-9FAD-586AE184402F}"/>
          </ac:grpSpMkLst>
        </pc:grpChg>
        <pc:grpChg chg="add del mod topLvl">
          <ac:chgData name="Amal R Babu" userId="3a292d0a-112b-4bc3-bf38-7771656893d2" providerId="ADAL" clId="{992600FB-E5A2-48A8-ADC9-6968E10B5B48}" dt="2022-11-28T09:56:47.220" v="783" actId="165"/>
          <ac:grpSpMkLst>
            <pc:docMk/>
            <pc:sldMk cId="3017024285" sldId="258"/>
            <ac:grpSpMk id="126" creationId="{ED74CB91-72D0-B9BE-FB1C-936A6CF6C653}"/>
          </ac:grpSpMkLst>
        </pc:grpChg>
        <pc:grpChg chg="add del mod">
          <ac:chgData name="Amal R Babu" userId="3a292d0a-112b-4bc3-bf38-7771656893d2" providerId="ADAL" clId="{992600FB-E5A2-48A8-ADC9-6968E10B5B48}" dt="2022-11-28T09:56:46.707" v="782" actId="165"/>
          <ac:grpSpMkLst>
            <pc:docMk/>
            <pc:sldMk cId="3017024285" sldId="258"/>
            <ac:grpSpMk id="127" creationId="{F656EDAF-C245-85F1-D5A8-47372AA9916E}"/>
          </ac:grpSpMkLst>
        </pc:grpChg>
        <pc:grpChg chg="add del mod">
          <ac:chgData name="Amal R Babu" userId="3a292d0a-112b-4bc3-bf38-7771656893d2" providerId="ADAL" clId="{992600FB-E5A2-48A8-ADC9-6968E10B5B48}" dt="2022-11-28T09:59:41.170" v="800" actId="165"/>
          <ac:grpSpMkLst>
            <pc:docMk/>
            <pc:sldMk cId="3017024285" sldId="258"/>
            <ac:grpSpMk id="129" creationId="{80A998FA-9585-DF90-A034-0A91AB981BF1}"/>
          </ac:grpSpMkLst>
        </pc:grpChg>
        <pc:grpChg chg="add del mod">
          <ac:chgData name="Amal R Babu" userId="3a292d0a-112b-4bc3-bf38-7771656893d2" providerId="ADAL" clId="{992600FB-E5A2-48A8-ADC9-6968E10B5B48}" dt="2022-11-28T10:01:26.648" v="837" actId="165"/>
          <ac:grpSpMkLst>
            <pc:docMk/>
            <pc:sldMk cId="3017024285" sldId="258"/>
            <ac:grpSpMk id="136" creationId="{8C84C2F0-4E33-4FA1-80DA-EB047523ED4F}"/>
          </ac:grpSpMkLst>
        </pc:grpChg>
        <pc:grpChg chg="add del mod">
          <ac:chgData name="Amal R Babu" userId="3a292d0a-112b-4bc3-bf38-7771656893d2" providerId="ADAL" clId="{992600FB-E5A2-48A8-ADC9-6968E10B5B48}" dt="2022-11-28T10:01:26.648" v="837" actId="165"/>
          <ac:grpSpMkLst>
            <pc:docMk/>
            <pc:sldMk cId="3017024285" sldId="258"/>
            <ac:grpSpMk id="140" creationId="{DCEBA8BC-CEB0-2B78-A677-7B4C67F6A0D4}"/>
          </ac:grpSpMkLst>
        </pc:grpChg>
        <pc:grpChg chg="add del mod">
          <ac:chgData name="Amal R Babu" userId="3a292d0a-112b-4bc3-bf38-7771656893d2" providerId="ADAL" clId="{992600FB-E5A2-48A8-ADC9-6968E10B5B48}" dt="2022-11-28T10:01:26.648" v="837" actId="165"/>
          <ac:grpSpMkLst>
            <pc:docMk/>
            <pc:sldMk cId="3017024285" sldId="258"/>
            <ac:grpSpMk id="141" creationId="{CC63F0C4-F87D-3FDF-6ACD-8658423E7347}"/>
          </ac:grpSpMkLst>
        </pc:grpChg>
        <pc:grpChg chg="add mod topLvl">
          <ac:chgData name="Amal R Babu" userId="3a292d0a-112b-4bc3-bf38-7771656893d2" providerId="ADAL" clId="{992600FB-E5A2-48A8-ADC9-6968E10B5B48}" dt="2022-11-28T10:13:05.635" v="1004" actId="1076"/>
          <ac:grpSpMkLst>
            <pc:docMk/>
            <pc:sldMk cId="3017024285" sldId="258"/>
            <ac:grpSpMk id="142" creationId="{26CF7FD9-2F2E-7BD1-706B-E16DA55CE7AD}"/>
          </ac:grpSpMkLst>
        </pc:grpChg>
        <pc:grpChg chg="add mod topLvl">
          <ac:chgData name="Amal R Babu" userId="3a292d0a-112b-4bc3-bf38-7771656893d2" providerId="ADAL" clId="{992600FB-E5A2-48A8-ADC9-6968E10B5B48}" dt="2022-11-28T10:13:05.635" v="1004" actId="1076"/>
          <ac:grpSpMkLst>
            <pc:docMk/>
            <pc:sldMk cId="3017024285" sldId="258"/>
            <ac:grpSpMk id="143" creationId="{7CCD7FD8-70CD-8FA0-78C1-11A113F427C6}"/>
          </ac:grpSpMkLst>
        </pc:grpChg>
        <pc:grpChg chg="add mod topLvl">
          <ac:chgData name="Amal R Babu" userId="3a292d0a-112b-4bc3-bf38-7771656893d2" providerId="ADAL" clId="{992600FB-E5A2-48A8-ADC9-6968E10B5B48}" dt="2022-11-28T10:13:05.635" v="1004" actId="1076"/>
          <ac:grpSpMkLst>
            <pc:docMk/>
            <pc:sldMk cId="3017024285" sldId="258"/>
            <ac:grpSpMk id="144" creationId="{264C77AC-6E12-D550-819C-EA9CFBBD3724}"/>
          </ac:grpSpMkLst>
        </pc:grpChg>
        <pc:grpChg chg="add del mod">
          <ac:chgData name="Amal R Babu" userId="3a292d0a-112b-4bc3-bf38-7771656893d2" providerId="ADAL" clId="{992600FB-E5A2-48A8-ADC9-6968E10B5B48}" dt="2022-11-28T10:02:02.235" v="846" actId="165"/>
          <ac:grpSpMkLst>
            <pc:docMk/>
            <pc:sldMk cId="3017024285" sldId="258"/>
            <ac:grpSpMk id="145" creationId="{770DF840-9733-DF1D-314A-EB9D81BDF3D3}"/>
          </ac:grpSpMkLst>
        </pc:grpChg>
        <pc:picChg chg="mod">
          <ac:chgData name="Amal R Babu" userId="3a292d0a-112b-4bc3-bf38-7771656893d2" providerId="ADAL" clId="{992600FB-E5A2-48A8-ADC9-6968E10B5B48}" dt="2022-11-28T09:03:04.245" v="580" actId="571"/>
          <ac:picMkLst>
            <pc:docMk/>
            <pc:sldMk cId="3017024285" sldId="258"/>
            <ac:picMk id="12" creationId="{DDC1C56E-12BF-F868-71C1-B51DBE153FD3}"/>
          </ac:picMkLst>
        </pc:picChg>
        <pc:picChg chg="mod">
          <ac:chgData name="Amal R Babu" userId="3a292d0a-112b-4bc3-bf38-7771656893d2" providerId="ADAL" clId="{992600FB-E5A2-48A8-ADC9-6968E10B5B48}" dt="2022-11-28T09:03:06.464" v="581" actId="571"/>
          <ac:picMkLst>
            <pc:docMk/>
            <pc:sldMk cId="3017024285" sldId="258"/>
            <ac:picMk id="25" creationId="{1BB43035-8E16-DA0C-31CC-0DBBF4E2AFB1}"/>
          </ac:picMkLst>
        </pc:picChg>
        <pc:picChg chg="mod">
          <ac:chgData name="Amal R Babu" userId="3a292d0a-112b-4bc3-bf38-7771656893d2" providerId="ADAL" clId="{992600FB-E5A2-48A8-ADC9-6968E10B5B48}" dt="2022-11-28T09:03:09.755" v="582" actId="571"/>
          <ac:picMkLst>
            <pc:docMk/>
            <pc:sldMk cId="3017024285" sldId="258"/>
            <ac:picMk id="38" creationId="{393A3833-DAA9-32F6-8D33-9EFE38BA2F78}"/>
          </ac:picMkLst>
        </pc:picChg>
        <pc:picChg chg="mod topLvl">
          <ac:chgData name="Amal R Babu" userId="3a292d0a-112b-4bc3-bf38-7771656893d2" providerId="ADAL" clId="{992600FB-E5A2-48A8-ADC9-6968E10B5B48}" dt="2022-11-30T07:46:54.843" v="3589" actId="164"/>
          <ac:picMkLst>
            <pc:docMk/>
            <pc:sldMk cId="3017024285" sldId="258"/>
            <ac:picMk id="44" creationId="{5B31FC8E-FC26-E411-4E49-286671264F79}"/>
          </ac:picMkLst>
        </pc:picChg>
        <pc:picChg chg="add del mod">
          <ac:chgData name="Amal R Babu" userId="3a292d0a-112b-4bc3-bf38-7771656893d2" providerId="ADAL" clId="{992600FB-E5A2-48A8-ADC9-6968E10B5B48}" dt="2022-11-28T09:06:38.515" v="666" actId="27803"/>
          <ac:picMkLst>
            <pc:docMk/>
            <pc:sldMk cId="3017024285" sldId="258"/>
            <ac:picMk id="46" creationId="{498BC3D1-73B0-F1B6-1025-14157905BB1A}"/>
          </ac:picMkLst>
        </pc:picChg>
        <pc:picChg chg="add del mod">
          <ac:chgData name="Amal R Babu" userId="3a292d0a-112b-4bc3-bf38-7771656893d2" providerId="ADAL" clId="{992600FB-E5A2-48A8-ADC9-6968E10B5B48}" dt="2022-11-28T09:09:41.246" v="680" actId="27803"/>
          <ac:picMkLst>
            <pc:docMk/>
            <pc:sldMk cId="3017024285" sldId="258"/>
            <ac:picMk id="56" creationId="{3698A973-6527-7A1B-9ED9-E18E495ED6E1}"/>
          </ac:picMkLst>
        </pc:picChg>
        <pc:picChg chg="add del mod">
          <ac:chgData name="Amal R Babu" userId="3a292d0a-112b-4bc3-bf38-7771656893d2" providerId="ADAL" clId="{992600FB-E5A2-48A8-ADC9-6968E10B5B48}" dt="2022-11-28T09:11:25.835" v="691" actId="27803"/>
          <ac:picMkLst>
            <pc:docMk/>
            <pc:sldMk cId="3017024285" sldId="258"/>
            <ac:picMk id="61" creationId="{86FD6291-BFA3-0199-C613-1A72C2C690D2}"/>
          </ac:picMkLst>
        </pc:picChg>
        <pc:picChg chg="add del mod">
          <ac:chgData name="Amal R Babu" userId="3a292d0a-112b-4bc3-bf38-7771656893d2" providerId="ADAL" clId="{992600FB-E5A2-48A8-ADC9-6968E10B5B48}" dt="2022-11-28T09:14:26.348" v="707" actId="27803"/>
          <ac:picMkLst>
            <pc:docMk/>
            <pc:sldMk cId="3017024285" sldId="258"/>
            <ac:picMk id="91" creationId="{6CF42618-01B6-51FF-AC31-8D4522CED501}"/>
          </ac:picMkLst>
        </pc:picChg>
        <pc:picChg chg="add del mod">
          <ac:chgData name="Amal R Babu" userId="3a292d0a-112b-4bc3-bf38-7771656893d2" providerId="ADAL" clId="{992600FB-E5A2-48A8-ADC9-6968E10B5B48}" dt="2022-11-28T09:51:49.673" v="722" actId="27803"/>
          <ac:picMkLst>
            <pc:docMk/>
            <pc:sldMk cId="3017024285" sldId="258"/>
            <ac:picMk id="100" creationId="{7925B93A-BDFC-E7BB-D4B0-3AB14A13B119}"/>
          </ac:picMkLst>
        </pc:picChg>
        <pc:picChg chg="add del mod">
          <ac:chgData name="Amal R Babu" userId="3a292d0a-112b-4bc3-bf38-7771656893d2" providerId="ADAL" clId="{992600FB-E5A2-48A8-ADC9-6968E10B5B48}" dt="2022-11-28T09:54:07.384" v="740" actId="27803"/>
          <ac:picMkLst>
            <pc:docMk/>
            <pc:sldMk cId="3017024285" sldId="258"/>
            <ac:picMk id="107" creationId="{8A332954-6206-48FA-59F4-9FFA841353DE}"/>
          </ac:picMkLst>
        </pc:picChg>
        <pc:cxnChg chg="add mod topLvl">
          <ac:chgData name="Amal R Babu" userId="3a292d0a-112b-4bc3-bf38-7771656893d2" providerId="ADAL" clId="{992600FB-E5A2-48A8-ADC9-6968E10B5B48}" dt="2022-11-28T09:56:46.707" v="782" actId="165"/>
          <ac:cxnSpMkLst>
            <pc:docMk/>
            <pc:sldMk cId="3017024285" sldId="258"/>
            <ac:cxnSpMk id="7" creationId="{1C225904-9D2F-F0C8-8BBE-32DEDB3F8B8F}"/>
          </ac:cxnSpMkLst>
        </pc:cxnChg>
        <pc:cxnChg chg="del">
          <ac:chgData name="Amal R Babu" userId="3a292d0a-112b-4bc3-bf38-7771656893d2" providerId="ADAL" clId="{992600FB-E5A2-48A8-ADC9-6968E10B5B48}" dt="2022-11-28T09:00:51.104" v="571" actId="478"/>
          <ac:cxnSpMkLst>
            <pc:docMk/>
            <pc:sldMk cId="3017024285" sldId="258"/>
            <ac:cxnSpMk id="89" creationId="{6BF68F3E-289A-8A2A-1546-18C89261EBF2}"/>
          </ac:cxnSpMkLst>
        </pc:cxnChg>
      </pc:sldChg>
      <pc:sldChg chg="addSp delSp modSp add mod setBg modClrScheme chgLayout">
        <pc:chgData name="Amal R Babu" userId="3a292d0a-112b-4bc3-bf38-7771656893d2" providerId="ADAL" clId="{992600FB-E5A2-48A8-ADC9-6968E10B5B48}" dt="2022-12-07T05:41:26.199" v="3709"/>
        <pc:sldMkLst>
          <pc:docMk/>
          <pc:sldMk cId="2051568008" sldId="259"/>
        </pc:sldMkLst>
        <pc:spChg chg="add mod">
          <ac:chgData name="Amal R Babu" userId="3a292d0a-112b-4bc3-bf38-7771656893d2" providerId="ADAL" clId="{992600FB-E5A2-48A8-ADC9-6968E10B5B48}" dt="2022-11-28T10:15:59.135" v="1043" actId="1076"/>
          <ac:spMkLst>
            <pc:docMk/>
            <pc:sldMk cId="2051568008" sldId="259"/>
            <ac:spMk id="2" creationId="{B89F2868-1113-D157-CFA3-323D793A70F6}"/>
          </ac:spMkLst>
        </pc:spChg>
        <pc:spChg chg="mod">
          <ac:chgData name="Amal R Babu" userId="3a292d0a-112b-4bc3-bf38-7771656893d2" providerId="ADAL" clId="{992600FB-E5A2-48A8-ADC9-6968E10B5B48}" dt="2022-11-30T07:54:08.489" v="3606" actId="34135"/>
          <ac:spMkLst>
            <pc:docMk/>
            <pc:sldMk cId="2051568008" sldId="259"/>
            <ac:spMk id="3" creationId="{1025ACCD-BEFE-4057-D0DA-23300AB28132}"/>
          </ac:spMkLst>
        </pc:spChg>
        <pc:spChg chg="add mod ord">
          <ac:chgData name="Amal R Babu" userId="3a292d0a-112b-4bc3-bf38-7771656893d2" providerId="ADAL" clId="{992600FB-E5A2-48A8-ADC9-6968E10B5B48}" dt="2022-12-07T05:31:53.592" v="3687" actId="108"/>
          <ac:spMkLst>
            <pc:docMk/>
            <pc:sldMk cId="2051568008" sldId="259"/>
            <ac:spMk id="7" creationId="{A2C0FB83-06E2-1081-1880-BBD48E7C14D0}"/>
          </ac:spMkLst>
        </pc:spChg>
        <pc:spChg chg="del mod">
          <ac:chgData name="Amal R Babu" userId="3a292d0a-112b-4bc3-bf38-7771656893d2" providerId="ADAL" clId="{992600FB-E5A2-48A8-ADC9-6968E10B5B48}" dt="2022-11-30T07:51:56.276" v="3592" actId="478"/>
          <ac:spMkLst>
            <pc:docMk/>
            <pc:sldMk cId="2051568008" sldId="259"/>
            <ac:spMk id="9" creationId="{67D53DBD-07C2-B89B-2A5E-6EA3F0CE967B}"/>
          </ac:spMkLst>
        </pc:spChg>
        <pc:spChg chg="add del mod ord">
          <ac:chgData name="Amal R Babu" userId="3a292d0a-112b-4bc3-bf38-7771656893d2" providerId="ADAL" clId="{992600FB-E5A2-48A8-ADC9-6968E10B5B48}" dt="2022-11-30T04:47:04.266" v="3083" actId="931"/>
          <ac:spMkLst>
            <pc:docMk/>
            <pc:sldMk cId="2051568008" sldId="259"/>
            <ac:spMk id="10" creationId="{5AAB4348-A26C-E0A8-1FE9-633F30F59407}"/>
          </ac:spMkLst>
        </pc:spChg>
        <pc:spChg chg="add del mod">
          <ac:chgData name="Amal R Babu" userId="3a292d0a-112b-4bc3-bf38-7771656893d2" providerId="ADAL" clId="{992600FB-E5A2-48A8-ADC9-6968E10B5B48}" dt="2022-12-07T05:31:49.304" v="3685" actId="478"/>
          <ac:spMkLst>
            <pc:docMk/>
            <pc:sldMk cId="2051568008" sldId="259"/>
            <ac:spMk id="10" creationId="{781635EE-5872-3B53-5A77-E859919C2941}"/>
          </ac:spMkLst>
        </pc:spChg>
        <pc:spChg chg="add del mod">
          <ac:chgData name="Amal R Babu" userId="3a292d0a-112b-4bc3-bf38-7771656893d2" providerId="ADAL" clId="{992600FB-E5A2-48A8-ADC9-6968E10B5B48}" dt="2022-12-07T05:32:56.130" v="3694" actId="931"/>
          <ac:spMkLst>
            <pc:docMk/>
            <pc:sldMk cId="2051568008" sldId="259"/>
            <ac:spMk id="11" creationId="{81EA46FC-8545-89AD-34A5-BA76930026E3}"/>
          </ac:spMkLst>
        </pc:spChg>
        <pc:spChg chg="add del mod">
          <ac:chgData name="Amal R Babu" userId="3a292d0a-112b-4bc3-bf38-7771656893d2" providerId="ADAL" clId="{992600FB-E5A2-48A8-ADC9-6968E10B5B48}" dt="2022-12-07T05:31:55.612" v="3688" actId="478"/>
          <ac:spMkLst>
            <pc:docMk/>
            <pc:sldMk cId="2051568008" sldId="259"/>
            <ac:spMk id="12" creationId="{9D6330B9-BA8C-ED93-BFAB-18042E986F94}"/>
          </ac:spMkLst>
        </pc:spChg>
        <pc:spChg chg="del mod">
          <ac:chgData name="Amal R Babu" userId="3a292d0a-112b-4bc3-bf38-7771656893d2" providerId="ADAL" clId="{992600FB-E5A2-48A8-ADC9-6968E10B5B48}" dt="2022-11-30T07:51:56.276" v="3592" actId="478"/>
          <ac:spMkLst>
            <pc:docMk/>
            <pc:sldMk cId="2051568008" sldId="259"/>
            <ac:spMk id="13" creationId="{4F3E08FA-4C08-7258-FA22-03C53F09604C}"/>
          </ac:spMkLst>
        </pc:spChg>
        <pc:spChg chg="add mod topLvl">
          <ac:chgData name="Amal R Babu" userId="3a292d0a-112b-4bc3-bf38-7771656893d2" providerId="ADAL" clId="{992600FB-E5A2-48A8-ADC9-6968E10B5B48}" dt="2022-11-28T10:13:48.657" v="1008" actId="1076"/>
          <ac:spMkLst>
            <pc:docMk/>
            <pc:sldMk cId="2051568008" sldId="259"/>
            <ac:spMk id="14" creationId="{C0BABBA1-52B1-52B0-7FCF-B752C026021A}"/>
          </ac:spMkLst>
        </pc:spChg>
        <pc:spChg chg="add mod topLvl">
          <ac:chgData name="Amal R Babu" userId="3a292d0a-112b-4bc3-bf38-7771656893d2" providerId="ADAL" clId="{992600FB-E5A2-48A8-ADC9-6968E10B5B48}" dt="2022-11-28T10:53:01.415" v="1105" actId="20577"/>
          <ac:spMkLst>
            <pc:docMk/>
            <pc:sldMk cId="2051568008" sldId="259"/>
            <ac:spMk id="15" creationId="{F2C65DD7-055A-8C16-568E-2CA02A423D72}"/>
          </ac:spMkLst>
        </pc:spChg>
        <pc:spChg chg="del mod">
          <ac:chgData name="Amal R Babu" userId="3a292d0a-112b-4bc3-bf38-7771656893d2" providerId="ADAL" clId="{992600FB-E5A2-48A8-ADC9-6968E10B5B48}" dt="2022-11-30T07:51:56.276" v="3592" actId="478"/>
          <ac:spMkLst>
            <pc:docMk/>
            <pc:sldMk cId="2051568008" sldId="259"/>
            <ac:spMk id="16" creationId="{2913EB48-94F5-98C7-C275-915A1AD4D3EA}"/>
          </ac:spMkLst>
        </pc:spChg>
        <pc:spChg chg="del mod">
          <ac:chgData name="Amal R Babu" userId="3a292d0a-112b-4bc3-bf38-7771656893d2" providerId="ADAL" clId="{992600FB-E5A2-48A8-ADC9-6968E10B5B48}" dt="2022-11-30T07:51:56.276" v="3592" actId="478"/>
          <ac:spMkLst>
            <pc:docMk/>
            <pc:sldMk cId="2051568008" sldId="259"/>
            <ac:spMk id="17" creationId="{29D393BC-86FC-4CA8-8830-E874EA43EE28}"/>
          </ac:spMkLst>
        </pc:spChg>
        <pc:spChg chg="del mod">
          <ac:chgData name="Amal R Babu" userId="3a292d0a-112b-4bc3-bf38-7771656893d2" providerId="ADAL" clId="{992600FB-E5A2-48A8-ADC9-6968E10B5B48}" dt="2022-11-30T07:51:56.276" v="3592" actId="478"/>
          <ac:spMkLst>
            <pc:docMk/>
            <pc:sldMk cId="2051568008" sldId="259"/>
            <ac:spMk id="19" creationId="{B5F22004-B568-5F9F-D315-B9048F8F933E}"/>
          </ac:spMkLst>
        </pc:spChg>
        <pc:spChg chg="mod">
          <ac:chgData name="Amal R Babu" userId="3a292d0a-112b-4bc3-bf38-7771656893d2" providerId="ADAL" clId="{992600FB-E5A2-48A8-ADC9-6968E10B5B48}" dt="2022-12-07T05:41:26.199" v="3709"/>
          <ac:spMkLst>
            <pc:docMk/>
            <pc:sldMk cId="2051568008" sldId="259"/>
            <ac:spMk id="19" creationId="{D1615F22-3E41-C662-BABC-D173AA9D4662}"/>
          </ac:spMkLst>
        </pc:spChg>
        <pc:spChg chg="mod">
          <ac:chgData name="Amal R Babu" userId="3a292d0a-112b-4bc3-bf38-7771656893d2" providerId="ADAL" clId="{992600FB-E5A2-48A8-ADC9-6968E10B5B48}" dt="2022-12-07T05:41:26.199" v="3709"/>
          <ac:spMkLst>
            <pc:docMk/>
            <pc:sldMk cId="2051568008" sldId="259"/>
            <ac:spMk id="20" creationId="{85EAA670-9709-3643-429F-38A8CF406997}"/>
          </ac:spMkLst>
        </pc:spChg>
        <pc:spChg chg="del mod">
          <ac:chgData name="Amal R Babu" userId="3a292d0a-112b-4bc3-bf38-7771656893d2" providerId="ADAL" clId="{992600FB-E5A2-48A8-ADC9-6968E10B5B48}" dt="2022-11-30T07:51:56.276" v="3592" actId="478"/>
          <ac:spMkLst>
            <pc:docMk/>
            <pc:sldMk cId="2051568008" sldId="259"/>
            <ac:spMk id="20" creationId="{DBD7492E-2CD4-61A0-9EEE-CEE4E61AED9D}"/>
          </ac:spMkLst>
        </pc:spChg>
        <pc:spChg chg="del mod">
          <ac:chgData name="Amal R Babu" userId="3a292d0a-112b-4bc3-bf38-7771656893d2" providerId="ADAL" clId="{992600FB-E5A2-48A8-ADC9-6968E10B5B48}" dt="2022-11-30T07:51:56.276" v="3592" actId="478"/>
          <ac:spMkLst>
            <pc:docMk/>
            <pc:sldMk cId="2051568008" sldId="259"/>
            <ac:spMk id="21" creationId="{88AF1956-F7FB-2ADE-A3E7-1F7329C9752A}"/>
          </ac:spMkLst>
        </pc:spChg>
        <pc:spChg chg="mod">
          <ac:chgData name="Amal R Babu" userId="3a292d0a-112b-4bc3-bf38-7771656893d2" providerId="ADAL" clId="{992600FB-E5A2-48A8-ADC9-6968E10B5B48}" dt="2022-12-07T05:41:26.199" v="3709"/>
          <ac:spMkLst>
            <pc:docMk/>
            <pc:sldMk cId="2051568008" sldId="259"/>
            <ac:spMk id="22" creationId="{48C22072-6BF1-7471-196B-2CA2A17BDDCF}"/>
          </ac:spMkLst>
        </pc:spChg>
        <pc:spChg chg="del mod">
          <ac:chgData name="Amal R Babu" userId="3a292d0a-112b-4bc3-bf38-7771656893d2" providerId="ADAL" clId="{992600FB-E5A2-48A8-ADC9-6968E10B5B48}" dt="2022-11-30T07:51:56.276" v="3592" actId="478"/>
          <ac:spMkLst>
            <pc:docMk/>
            <pc:sldMk cId="2051568008" sldId="259"/>
            <ac:spMk id="22" creationId="{B8560F59-A67B-8514-2A4E-47A28A1A48B1}"/>
          </ac:spMkLst>
        </pc:spChg>
        <pc:spChg chg="add mod">
          <ac:chgData name="Amal R Babu" userId="3a292d0a-112b-4bc3-bf38-7771656893d2" providerId="ADAL" clId="{992600FB-E5A2-48A8-ADC9-6968E10B5B48}" dt="2022-11-30T07:52:24.576" v="3594" actId="207"/>
          <ac:spMkLst>
            <pc:docMk/>
            <pc:sldMk cId="2051568008" sldId="259"/>
            <ac:spMk id="23" creationId="{D3FA469F-E622-B163-9A6E-C268636E70A7}"/>
          </ac:spMkLst>
        </pc:spChg>
        <pc:spChg chg="add mod">
          <ac:chgData name="Amal R Babu" userId="3a292d0a-112b-4bc3-bf38-7771656893d2" providerId="ADAL" clId="{992600FB-E5A2-48A8-ADC9-6968E10B5B48}" dt="2022-11-30T07:52:28.233" v="3595" actId="207"/>
          <ac:spMkLst>
            <pc:docMk/>
            <pc:sldMk cId="2051568008" sldId="259"/>
            <ac:spMk id="24" creationId="{AED3E656-4D43-0ED9-E65B-6DB0A29A96D3}"/>
          </ac:spMkLst>
        </pc:spChg>
        <pc:spChg chg="add mod">
          <ac:chgData name="Amal R Babu" userId="3a292d0a-112b-4bc3-bf38-7771656893d2" providerId="ADAL" clId="{992600FB-E5A2-48A8-ADC9-6968E10B5B48}" dt="2022-11-30T07:52:32.472" v="3596" actId="207"/>
          <ac:spMkLst>
            <pc:docMk/>
            <pc:sldMk cId="2051568008" sldId="259"/>
            <ac:spMk id="25" creationId="{4B9D06F2-6FEB-8C32-52F6-69010328E106}"/>
          </ac:spMkLst>
        </pc:spChg>
        <pc:spChg chg="mod">
          <ac:chgData name="Amal R Babu" userId="3a292d0a-112b-4bc3-bf38-7771656893d2" providerId="ADAL" clId="{992600FB-E5A2-48A8-ADC9-6968E10B5B48}" dt="2022-12-07T05:41:26.199" v="3709"/>
          <ac:spMkLst>
            <pc:docMk/>
            <pc:sldMk cId="2051568008" sldId="259"/>
            <ac:spMk id="26" creationId="{09359809-3B66-918D-1448-3627446086A3}"/>
          </ac:spMkLst>
        </pc:spChg>
        <pc:spChg chg="del mod topLvl">
          <ac:chgData name="Amal R Babu" userId="3a292d0a-112b-4bc3-bf38-7771656893d2" providerId="ADAL" clId="{992600FB-E5A2-48A8-ADC9-6968E10B5B48}" dt="2022-11-30T04:45:27.718" v="3081" actId="478"/>
          <ac:spMkLst>
            <pc:docMk/>
            <pc:sldMk cId="2051568008" sldId="259"/>
            <ac:spMk id="26" creationId="{EF4EB0B0-3304-650F-3100-F337800C6835}"/>
          </ac:spMkLst>
        </pc:spChg>
        <pc:spChg chg="mod topLvl">
          <ac:chgData name="Amal R Babu" userId="3a292d0a-112b-4bc3-bf38-7771656893d2" providerId="ADAL" clId="{992600FB-E5A2-48A8-ADC9-6968E10B5B48}" dt="2022-11-28T10:11:51.563" v="992" actId="165"/>
          <ac:spMkLst>
            <pc:docMk/>
            <pc:sldMk cId="2051568008" sldId="259"/>
            <ac:spMk id="31" creationId="{61B81A57-B5F8-CBF3-F647-EA407686C375}"/>
          </ac:spMkLst>
        </pc:spChg>
        <pc:spChg chg="mod topLvl">
          <ac:chgData name="Amal R Babu" userId="3a292d0a-112b-4bc3-bf38-7771656893d2" providerId="ADAL" clId="{992600FB-E5A2-48A8-ADC9-6968E10B5B48}" dt="2022-11-28T10:11:51.563" v="992" actId="165"/>
          <ac:spMkLst>
            <pc:docMk/>
            <pc:sldMk cId="2051568008" sldId="259"/>
            <ac:spMk id="32" creationId="{B631EEF1-030B-D12A-CF6E-E6652F6E6B24}"/>
          </ac:spMkLst>
        </pc:spChg>
        <pc:spChg chg="del mod">
          <ac:chgData name="Amal R Babu" userId="3a292d0a-112b-4bc3-bf38-7771656893d2" providerId="ADAL" clId="{992600FB-E5A2-48A8-ADC9-6968E10B5B48}" dt="2022-11-30T07:51:56.276" v="3592" actId="478"/>
          <ac:spMkLst>
            <pc:docMk/>
            <pc:sldMk cId="2051568008" sldId="259"/>
            <ac:spMk id="33" creationId="{06426368-13B9-05ED-7B4E-48B8C7532F65}"/>
          </ac:spMkLst>
        </pc:spChg>
        <pc:spChg chg="del mod">
          <ac:chgData name="Amal R Babu" userId="3a292d0a-112b-4bc3-bf38-7771656893d2" providerId="ADAL" clId="{992600FB-E5A2-48A8-ADC9-6968E10B5B48}" dt="2022-11-30T07:51:56.276" v="3592" actId="478"/>
          <ac:spMkLst>
            <pc:docMk/>
            <pc:sldMk cId="2051568008" sldId="259"/>
            <ac:spMk id="34" creationId="{15C24E6E-5086-DAC3-E400-3CB725E13353}"/>
          </ac:spMkLst>
        </pc:spChg>
        <pc:spChg chg="del mod">
          <ac:chgData name="Amal R Babu" userId="3a292d0a-112b-4bc3-bf38-7771656893d2" providerId="ADAL" clId="{992600FB-E5A2-48A8-ADC9-6968E10B5B48}" dt="2022-11-30T07:51:56.276" v="3592" actId="478"/>
          <ac:spMkLst>
            <pc:docMk/>
            <pc:sldMk cId="2051568008" sldId="259"/>
            <ac:spMk id="35" creationId="{D7FACB4C-BCA4-434A-8FA8-F4D0A8D4C109}"/>
          </ac:spMkLst>
        </pc:spChg>
        <pc:spChg chg="mod topLvl">
          <ac:chgData name="Amal R Babu" userId="3a292d0a-112b-4bc3-bf38-7771656893d2" providerId="ADAL" clId="{992600FB-E5A2-48A8-ADC9-6968E10B5B48}" dt="2022-11-28T10:11:51.563" v="992" actId="165"/>
          <ac:spMkLst>
            <pc:docMk/>
            <pc:sldMk cId="2051568008" sldId="259"/>
            <ac:spMk id="36" creationId="{90012A1E-28AA-E521-B656-ED2BA4A3E087}"/>
          </ac:spMkLst>
        </pc:spChg>
        <pc:spChg chg="mod topLvl">
          <ac:chgData name="Amal R Babu" userId="3a292d0a-112b-4bc3-bf38-7771656893d2" providerId="ADAL" clId="{992600FB-E5A2-48A8-ADC9-6968E10B5B48}" dt="2022-11-28T10:11:51.563" v="992" actId="165"/>
          <ac:spMkLst>
            <pc:docMk/>
            <pc:sldMk cId="2051568008" sldId="259"/>
            <ac:spMk id="37" creationId="{E0E7EAC4-16BE-9F14-7F8A-D62D087EB35B}"/>
          </ac:spMkLst>
        </pc:spChg>
        <pc:spChg chg="add mod">
          <ac:chgData name="Amal R Babu" userId="3a292d0a-112b-4bc3-bf38-7771656893d2" providerId="ADAL" clId="{992600FB-E5A2-48A8-ADC9-6968E10B5B48}" dt="2022-11-30T07:52:35.181" v="3597" actId="207"/>
          <ac:spMkLst>
            <pc:docMk/>
            <pc:sldMk cId="2051568008" sldId="259"/>
            <ac:spMk id="38" creationId="{025BF91C-5163-7619-C9C4-CF2840FE8738}"/>
          </ac:spMkLst>
        </pc:spChg>
        <pc:spChg chg="del mod topLvl">
          <ac:chgData name="Amal R Babu" userId="3a292d0a-112b-4bc3-bf38-7771656893d2" providerId="ADAL" clId="{992600FB-E5A2-48A8-ADC9-6968E10B5B48}" dt="2022-11-28T10:11:56.171" v="993" actId="478"/>
          <ac:spMkLst>
            <pc:docMk/>
            <pc:sldMk cId="2051568008" sldId="259"/>
            <ac:spMk id="38" creationId="{D4770C35-E970-F647-8FAC-E6E271587668}"/>
          </ac:spMkLst>
        </pc:spChg>
        <pc:spChg chg="add mod">
          <ac:chgData name="Amal R Babu" userId="3a292d0a-112b-4bc3-bf38-7771656893d2" providerId="ADAL" clId="{992600FB-E5A2-48A8-ADC9-6968E10B5B48}" dt="2022-11-30T07:51:57.059" v="3593"/>
          <ac:spMkLst>
            <pc:docMk/>
            <pc:sldMk cId="2051568008" sldId="259"/>
            <ac:spMk id="39" creationId="{359AB09C-2AD2-D62D-5194-BB885CA8C658}"/>
          </ac:spMkLst>
        </pc:spChg>
        <pc:spChg chg="del mod topLvl">
          <ac:chgData name="Amal R Babu" userId="3a292d0a-112b-4bc3-bf38-7771656893d2" providerId="ADAL" clId="{992600FB-E5A2-48A8-ADC9-6968E10B5B48}" dt="2022-11-28T10:11:56.171" v="993" actId="478"/>
          <ac:spMkLst>
            <pc:docMk/>
            <pc:sldMk cId="2051568008" sldId="259"/>
            <ac:spMk id="39" creationId="{A096A059-50C6-D8C8-B9F3-A0C4C3122640}"/>
          </ac:spMkLst>
        </pc:spChg>
        <pc:spChg chg="del mod topLvl">
          <ac:chgData name="Amal R Babu" userId="3a292d0a-112b-4bc3-bf38-7771656893d2" providerId="ADAL" clId="{992600FB-E5A2-48A8-ADC9-6968E10B5B48}" dt="2022-11-28T10:11:56.171" v="993" actId="478"/>
          <ac:spMkLst>
            <pc:docMk/>
            <pc:sldMk cId="2051568008" sldId="259"/>
            <ac:spMk id="40" creationId="{7BE09A2B-D398-10E6-7081-4157EC2A2CDF}"/>
          </ac:spMkLst>
        </pc:spChg>
        <pc:spChg chg="del mod">
          <ac:chgData name="Amal R Babu" userId="3a292d0a-112b-4bc3-bf38-7771656893d2" providerId="ADAL" clId="{992600FB-E5A2-48A8-ADC9-6968E10B5B48}" dt="2022-11-30T06:31:07.928" v="3455" actId="478"/>
          <ac:spMkLst>
            <pc:docMk/>
            <pc:sldMk cId="2051568008" sldId="259"/>
            <ac:spMk id="43" creationId="{4085F982-777E-59AD-4DB4-B07024AB9EAF}"/>
          </ac:spMkLst>
        </pc:spChg>
        <pc:spChg chg="mod">
          <ac:chgData name="Amal R Babu" userId="3a292d0a-112b-4bc3-bf38-7771656893d2" providerId="ADAL" clId="{992600FB-E5A2-48A8-ADC9-6968E10B5B48}" dt="2022-11-30T07:51:57.059" v="3593"/>
          <ac:spMkLst>
            <pc:docMk/>
            <pc:sldMk cId="2051568008" sldId="259"/>
            <ac:spMk id="45" creationId="{ACF70ACA-A992-4739-22D8-0986B44A36B1}"/>
          </ac:spMkLst>
        </pc:spChg>
        <pc:spChg chg="add mod">
          <ac:chgData name="Amal R Babu" userId="3a292d0a-112b-4bc3-bf38-7771656893d2" providerId="ADAL" clId="{992600FB-E5A2-48A8-ADC9-6968E10B5B48}" dt="2022-11-28T10:15:42.871" v="1037" actId="164"/>
          <ac:spMkLst>
            <pc:docMk/>
            <pc:sldMk cId="2051568008" sldId="259"/>
            <ac:spMk id="46" creationId="{99881D78-2B87-E12B-49E9-D3F730AF9CA4}"/>
          </ac:spMkLst>
        </pc:spChg>
        <pc:spChg chg="del">
          <ac:chgData name="Amal R Babu" userId="3a292d0a-112b-4bc3-bf38-7771656893d2" providerId="ADAL" clId="{992600FB-E5A2-48A8-ADC9-6968E10B5B48}" dt="2022-11-30T07:51:56.276" v="3592" actId="478"/>
          <ac:spMkLst>
            <pc:docMk/>
            <pc:sldMk cId="2051568008" sldId="259"/>
            <ac:spMk id="50" creationId="{0E2B6178-FB2D-9772-47AD-87A734026875}"/>
          </ac:spMkLst>
        </pc:spChg>
        <pc:spChg chg="del mod">
          <ac:chgData name="Amal R Babu" userId="3a292d0a-112b-4bc3-bf38-7771656893d2" providerId="ADAL" clId="{992600FB-E5A2-48A8-ADC9-6968E10B5B48}" dt="2022-11-30T07:51:56.276" v="3592" actId="478"/>
          <ac:spMkLst>
            <pc:docMk/>
            <pc:sldMk cId="2051568008" sldId="259"/>
            <ac:spMk id="55" creationId="{A2C13AB5-7A64-00F4-ECBF-90F667E097CA}"/>
          </ac:spMkLst>
        </pc:spChg>
        <pc:spChg chg="mod">
          <ac:chgData name="Amal R Babu" userId="3a292d0a-112b-4bc3-bf38-7771656893d2" providerId="ADAL" clId="{992600FB-E5A2-48A8-ADC9-6968E10B5B48}" dt="2022-11-28T10:15:53.419" v="1040" actId="207"/>
          <ac:spMkLst>
            <pc:docMk/>
            <pc:sldMk cId="2051568008" sldId="259"/>
            <ac:spMk id="56" creationId="{8B7B167F-4167-0978-E8FD-4722185AE5EB}"/>
          </ac:spMkLst>
        </pc:spChg>
        <pc:spChg chg="mod">
          <ac:chgData name="Amal R Babu" userId="3a292d0a-112b-4bc3-bf38-7771656893d2" providerId="ADAL" clId="{992600FB-E5A2-48A8-ADC9-6968E10B5B48}" dt="2022-11-28T10:15:53.419" v="1040" actId="207"/>
          <ac:spMkLst>
            <pc:docMk/>
            <pc:sldMk cId="2051568008" sldId="259"/>
            <ac:spMk id="57" creationId="{4D9D4210-23E0-E42F-33D1-91FBE9BBF1B2}"/>
          </ac:spMkLst>
        </pc:spChg>
        <pc:spChg chg="del">
          <ac:chgData name="Amal R Babu" userId="3a292d0a-112b-4bc3-bf38-7771656893d2" providerId="ADAL" clId="{992600FB-E5A2-48A8-ADC9-6968E10B5B48}" dt="2022-11-30T07:51:56.276" v="3592" actId="478"/>
          <ac:spMkLst>
            <pc:docMk/>
            <pc:sldMk cId="2051568008" sldId="259"/>
            <ac:spMk id="58" creationId="{84827C04-91A4-59E2-705C-138BA0A13DA9}"/>
          </ac:spMkLst>
        </pc:spChg>
        <pc:spChg chg="mod">
          <ac:chgData name="Amal R Babu" userId="3a292d0a-112b-4bc3-bf38-7771656893d2" providerId="ADAL" clId="{992600FB-E5A2-48A8-ADC9-6968E10B5B48}" dt="2022-11-28T10:15:53.419" v="1040" actId="207"/>
          <ac:spMkLst>
            <pc:docMk/>
            <pc:sldMk cId="2051568008" sldId="259"/>
            <ac:spMk id="59" creationId="{0C86B5FC-9245-D2ED-DD22-A728FE045334}"/>
          </ac:spMkLst>
        </pc:spChg>
        <pc:spChg chg="add mod">
          <ac:chgData name="Amal R Babu" userId="3a292d0a-112b-4bc3-bf38-7771656893d2" providerId="ADAL" clId="{992600FB-E5A2-48A8-ADC9-6968E10B5B48}" dt="2022-11-28T10:17:14.730" v="1057" actId="1076"/>
          <ac:spMkLst>
            <pc:docMk/>
            <pc:sldMk cId="2051568008" sldId="259"/>
            <ac:spMk id="60" creationId="{78B6EF03-8F3E-3607-3A1C-1F678C9186EF}"/>
          </ac:spMkLst>
        </pc:spChg>
        <pc:spChg chg="add mod">
          <ac:chgData name="Amal R Babu" userId="3a292d0a-112b-4bc3-bf38-7771656893d2" providerId="ADAL" clId="{992600FB-E5A2-48A8-ADC9-6968E10B5B48}" dt="2022-11-28T10:51:07.036" v="1072" actId="1076"/>
          <ac:spMkLst>
            <pc:docMk/>
            <pc:sldMk cId="2051568008" sldId="259"/>
            <ac:spMk id="61" creationId="{FB56885A-E1F6-9657-B73E-63BA2B77CF7F}"/>
          </ac:spMkLst>
        </pc:spChg>
        <pc:spChg chg="add mod">
          <ac:chgData name="Amal R Babu" userId="3a292d0a-112b-4bc3-bf38-7771656893d2" providerId="ADAL" clId="{992600FB-E5A2-48A8-ADC9-6968E10B5B48}" dt="2022-11-28T10:52:44.573" v="1085" actId="20577"/>
          <ac:spMkLst>
            <pc:docMk/>
            <pc:sldMk cId="2051568008" sldId="259"/>
            <ac:spMk id="63" creationId="{67A5FAC3-E100-BF32-3FC6-25618C52AB57}"/>
          </ac:spMkLst>
        </pc:spChg>
        <pc:spChg chg="add mod">
          <ac:chgData name="Amal R Babu" userId="3a292d0a-112b-4bc3-bf38-7771656893d2" providerId="ADAL" clId="{992600FB-E5A2-48A8-ADC9-6968E10B5B48}" dt="2022-11-28T10:51:43.107" v="1081" actId="1076"/>
          <ac:spMkLst>
            <pc:docMk/>
            <pc:sldMk cId="2051568008" sldId="259"/>
            <ac:spMk id="66" creationId="{71537340-6A15-D8D3-1FFE-EA843712D4E8}"/>
          </ac:spMkLst>
        </pc:spChg>
        <pc:spChg chg="mod">
          <ac:chgData name="Amal R Babu" userId="3a292d0a-112b-4bc3-bf38-7771656893d2" providerId="ADAL" clId="{992600FB-E5A2-48A8-ADC9-6968E10B5B48}" dt="2022-11-30T07:51:57.059" v="3593"/>
          <ac:spMkLst>
            <pc:docMk/>
            <pc:sldMk cId="2051568008" sldId="259"/>
            <ac:spMk id="74" creationId="{48A1C27E-E79E-600E-19AD-0E7A21AAFA05}"/>
          </ac:spMkLst>
        </pc:spChg>
        <pc:spChg chg="mod">
          <ac:chgData name="Amal R Babu" userId="3a292d0a-112b-4bc3-bf38-7771656893d2" providerId="ADAL" clId="{992600FB-E5A2-48A8-ADC9-6968E10B5B48}" dt="2022-11-30T07:51:57.059" v="3593"/>
          <ac:spMkLst>
            <pc:docMk/>
            <pc:sldMk cId="2051568008" sldId="259"/>
            <ac:spMk id="78" creationId="{1C51B741-E648-A941-AD8A-56EAD2FB31AB}"/>
          </ac:spMkLst>
        </pc:spChg>
        <pc:spChg chg="add mod">
          <ac:chgData name="Amal R Babu" userId="3a292d0a-112b-4bc3-bf38-7771656893d2" providerId="ADAL" clId="{992600FB-E5A2-48A8-ADC9-6968E10B5B48}" dt="2022-11-30T07:51:57.059" v="3593"/>
          <ac:spMkLst>
            <pc:docMk/>
            <pc:sldMk cId="2051568008" sldId="259"/>
            <ac:spMk id="82" creationId="{0EF0CFB5-F3B3-C886-0B34-37073995BBEC}"/>
          </ac:spMkLst>
        </pc:spChg>
        <pc:spChg chg="mod">
          <ac:chgData name="Amal R Babu" userId="3a292d0a-112b-4bc3-bf38-7771656893d2" providerId="ADAL" clId="{992600FB-E5A2-48A8-ADC9-6968E10B5B48}" dt="2022-11-30T07:51:57.059" v="3593"/>
          <ac:spMkLst>
            <pc:docMk/>
            <pc:sldMk cId="2051568008" sldId="259"/>
            <ac:spMk id="84" creationId="{635D0D8E-1492-6332-CC19-542BFD9A9EA0}"/>
          </ac:spMkLst>
        </pc:spChg>
        <pc:spChg chg="mod">
          <ac:chgData name="Amal R Babu" userId="3a292d0a-112b-4bc3-bf38-7771656893d2" providerId="ADAL" clId="{992600FB-E5A2-48A8-ADC9-6968E10B5B48}" dt="2022-11-30T07:51:57.059" v="3593"/>
          <ac:spMkLst>
            <pc:docMk/>
            <pc:sldMk cId="2051568008" sldId="259"/>
            <ac:spMk id="87" creationId="{B8ECA403-A96C-88F3-E721-B3C5D23243C2}"/>
          </ac:spMkLst>
        </pc:spChg>
        <pc:spChg chg="mod">
          <ac:chgData name="Amal R Babu" userId="3a292d0a-112b-4bc3-bf38-7771656893d2" providerId="ADAL" clId="{992600FB-E5A2-48A8-ADC9-6968E10B5B48}" dt="2022-11-30T07:51:57.059" v="3593"/>
          <ac:spMkLst>
            <pc:docMk/>
            <pc:sldMk cId="2051568008" sldId="259"/>
            <ac:spMk id="89" creationId="{E9F00506-D310-5C56-3779-3E9B20B069DB}"/>
          </ac:spMkLst>
        </pc:spChg>
        <pc:spChg chg="add mod">
          <ac:chgData name="Amal R Babu" userId="3a292d0a-112b-4bc3-bf38-7771656893d2" providerId="ADAL" clId="{992600FB-E5A2-48A8-ADC9-6968E10B5B48}" dt="2022-11-30T07:51:57.059" v="3593"/>
          <ac:spMkLst>
            <pc:docMk/>
            <pc:sldMk cId="2051568008" sldId="259"/>
            <ac:spMk id="90" creationId="{711B0783-1F60-F9EC-104D-9EA4B58AB1AF}"/>
          </ac:spMkLst>
        </pc:spChg>
        <pc:spChg chg="mod topLvl">
          <ac:chgData name="Amal R Babu" userId="3a292d0a-112b-4bc3-bf38-7771656893d2" providerId="ADAL" clId="{992600FB-E5A2-48A8-ADC9-6968E10B5B48}" dt="2022-11-28T10:13:48.657" v="1008" actId="1076"/>
          <ac:spMkLst>
            <pc:docMk/>
            <pc:sldMk cId="2051568008" sldId="259"/>
            <ac:spMk id="92" creationId="{232C2ADA-8B7B-4990-FB78-B27C9A79E87E}"/>
          </ac:spMkLst>
        </pc:spChg>
        <pc:spChg chg="add mod">
          <ac:chgData name="Amal R Babu" userId="3a292d0a-112b-4bc3-bf38-7771656893d2" providerId="ADAL" clId="{992600FB-E5A2-48A8-ADC9-6968E10B5B48}" dt="2022-11-30T07:51:57.059" v="3593"/>
          <ac:spMkLst>
            <pc:docMk/>
            <pc:sldMk cId="2051568008" sldId="259"/>
            <ac:spMk id="93" creationId="{BB05898C-40A1-C62A-816F-3C484466890B}"/>
          </ac:spMkLst>
        </pc:spChg>
        <pc:spChg chg="add mod">
          <ac:chgData name="Amal R Babu" userId="3a292d0a-112b-4bc3-bf38-7771656893d2" providerId="ADAL" clId="{992600FB-E5A2-48A8-ADC9-6968E10B5B48}" dt="2022-11-30T07:51:57.059" v="3593"/>
          <ac:spMkLst>
            <pc:docMk/>
            <pc:sldMk cId="2051568008" sldId="259"/>
            <ac:spMk id="95" creationId="{8F4E7E02-FCAA-405B-191E-94DAC3CB68E6}"/>
          </ac:spMkLst>
        </pc:spChg>
        <pc:spChg chg="add mod">
          <ac:chgData name="Amal R Babu" userId="3a292d0a-112b-4bc3-bf38-7771656893d2" providerId="ADAL" clId="{992600FB-E5A2-48A8-ADC9-6968E10B5B48}" dt="2022-11-30T07:51:57.059" v="3593"/>
          <ac:spMkLst>
            <pc:docMk/>
            <pc:sldMk cId="2051568008" sldId="259"/>
            <ac:spMk id="97" creationId="{F00E5FA7-49EE-6A60-5C53-2C02E0BE5369}"/>
          </ac:spMkLst>
        </pc:spChg>
        <pc:spChg chg="add mod">
          <ac:chgData name="Amal R Babu" userId="3a292d0a-112b-4bc3-bf38-7771656893d2" providerId="ADAL" clId="{992600FB-E5A2-48A8-ADC9-6968E10B5B48}" dt="2022-11-30T07:51:57.059" v="3593"/>
          <ac:spMkLst>
            <pc:docMk/>
            <pc:sldMk cId="2051568008" sldId="259"/>
            <ac:spMk id="99" creationId="{04F4EC89-89F2-7D05-31DA-7B4ADE18D9FA}"/>
          </ac:spMkLst>
        </pc:spChg>
        <pc:spChg chg="add mod">
          <ac:chgData name="Amal R Babu" userId="3a292d0a-112b-4bc3-bf38-7771656893d2" providerId="ADAL" clId="{992600FB-E5A2-48A8-ADC9-6968E10B5B48}" dt="2022-11-30T07:51:57.059" v="3593"/>
          <ac:spMkLst>
            <pc:docMk/>
            <pc:sldMk cId="2051568008" sldId="259"/>
            <ac:spMk id="100" creationId="{FEA6F88C-161F-8774-3C80-B0388F5AE887}"/>
          </ac:spMkLst>
        </pc:spChg>
        <pc:spChg chg="del">
          <ac:chgData name="Amal R Babu" userId="3a292d0a-112b-4bc3-bf38-7771656893d2" providerId="ADAL" clId="{992600FB-E5A2-48A8-ADC9-6968E10B5B48}" dt="2022-11-30T07:51:56.276" v="3592" actId="478"/>
          <ac:spMkLst>
            <pc:docMk/>
            <pc:sldMk cId="2051568008" sldId="259"/>
            <ac:spMk id="102" creationId="{BC336F4F-319C-E66A-14BA-28906300DE58}"/>
          </ac:spMkLst>
        </pc:spChg>
        <pc:spChg chg="del">
          <ac:chgData name="Amal R Babu" userId="3a292d0a-112b-4bc3-bf38-7771656893d2" providerId="ADAL" clId="{992600FB-E5A2-48A8-ADC9-6968E10B5B48}" dt="2022-11-28T10:02:50.638" v="853" actId="478"/>
          <ac:spMkLst>
            <pc:docMk/>
            <pc:sldMk cId="2051568008" sldId="259"/>
            <ac:spMk id="103" creationId="{29B0C45B-43BB-5FBD-2EEB-988D2B901594}"/>
          </ac:spMkLst>
        </pc:spChg>
        <pc:spChg chg="mod">
          <ac:chgData name="Amal R Babu" userId="3a292d0a-112b-4bc3-bf38-7771656893d2" providerId="ADAL" clId="{992600FB-E5A2-48A8-ADC9-6968E10B5B48}" dt="2022-11-30T07:51:57.059" v="3593"/>
          <ac:spMkLst>
            <pc:docMk/>
            <pc:sldMk cId="2051568008" sldId="259"/>
            <ac:spMk id="103" creationId="{C799AEB8-A84F-B8D0-7C08-38E30E24DBE1}"/>
          </ac:spMkLst>
        </pc:spChg>
        <pc:spChg chg="del">
          <ac:chgData name="Amal R Babu" userId="3a292d0a-112b-4bc3-bf38-7771656893d2" providerId="ADAL" clId="{992600FB-E5A2-48A8-ADC9-6968E10B5B48}" dt="2022-11-28T10:02:50.638" v="853" actId="478"/>
          <ac:spMkLst>
            <pc:docMk/>
            <pc:sldMk cId="2051568008" sldId="259"/>
            <ac:spMk id="104" creationId="{74C5E675-701B-8094-F5F5-D71CAAE61688}"/>
          </ac:spMkLst>
        </pc:spChg>
        <pc:spChg chg="mod">
          <ac:chgData name="Amal R Babu" userId="3a292d0a-112b-4bc3-bf38-7771656893d2" providerId="ADAL" clId="{992600FB-E5A2-48A8-ADC9-6968E10B5B48}" dt="2022-11-30T07:51:57.059" v="3593"/>
          <ac:spMkLst>
            <pc:docMk/>
            <pc:sldMk cId="2051568008" sldId="259"/>
            <ac:spMk id="104" creationId="{D07B674A-17D4-BF35-5E1E-558C8A5A74C9}"/>
          </ac:spMkLst>
        </pc:spChg>
        <pc:spChg chg="add mod">
          <ac:chgData name="Amal R Babu" userId="3a292d0a-112b-4bc3-bf38-7771656893d2" providerId="ADAL" clId="{992600FB-E5A2-48A8-ADC9-6968E10B5B48}" dt="2022-11-30T07:51:57.059" v="3593"/>
          <ac:spMkLst>
            <pc:docMk/>
            <pc:sldMk cId="2051568008" sldId="259"/>
            <ac:spMk id="105" creationId="{9B3D8659-A43F-0CF6-5B64-C5DFBDEB031C}"/>
          </ac:spMkLst>
        </pc:spChg>
        <pc:spChg chg="mod">
          <ac:chgData name="Amal R Babu" userId="3a292d0a-112b-4bc3-bf38-7771656893d2" providerId="ADAL" clId="{992600FB-E5A2-48A8-ADC9-6968E10B5B48}" dt="2022-11-30T07:51:57.059" v="3593"/>
          <ac:spMkLst>
            <pc:docMk/>
            <pc:sldMk cId="2051568008" sldId="259"/>
            <ac:spMk id="107" creationId="{B0D329EE-1360-27F0-8983-5E9999A48F1F}"/>
          </ac:spMkLst>
        </pc:spChg>
        <pc:spChg chg="mod">
          <ac:chgData name="Amal R Babu" userId="3a292d0a-112b-4bc3-bf38-7771656893d2" providerId="ADAL" clId="{992600FB-E5A2-48A8-ADC9-6968E10B5B48}" dt="2022-11-30T07:51:57.059" v="3593"/>
          <ac:spMkLst>
            <pc:docMk/>
            <pc:sldMk cId="2051568008" sldId="259"/>
            <ac:spMk id="108" creationId="{C9BC46E8-42DF-8D06-1DDE-575E632E1361}"/>
          </ac:spMkLst>
        </pc:spChg>
        <pc:spChg chg="del">
          <ac:chgData name="Amal R Babu" userId="3a292d0a-112b-4bc3-bf38-7771656893d2" providerId="ADAL" clId="{992600FB-E5A2-48A8-ADC9-6968E10B5B48}" dt="2022-11-30T06:31:07.928" v="3455" actId="478"/>
          <ac:spMkLst>
            <pc:docMk/>
            <pc:sldMk cId="2051568008" sldId="259"/>
            <ac:spMk id="109" creationId="{B205D4A8-03D0-E92D-2A10-7A44B4A53BD1}"/>
          </ac:spMkLst>
        </pc:spChg>
        <pc:spChg chg="add mod">
          <ac:chgData name="Amal R Babu" userId="3a292d0a-112b-4bc3-bf38-7771656893d2" providerId="ADAL" clId="{992600FB-E5A2-48A8-ADC9-6968E10B5B48}" dt="2022-11-30T07:51:57.059" v="3593"/>
          <ac:spMkLst>
            <pc:docMk/>
            <pc:sldMk cId="2051568008" sldId="259"/>
            <ac:spMk id="110" creationId="{7D2F89A2-3FE8-D639-025B-9BF4C329EFD8}"/>
          </ac:spMkLst>
        </pc:spChg>
        <pc:spChg chg="add mod">
          <ac:chgData name="Amal R Babu" userId="3a292d0a-112b-4bc3-bf38-7771656893d2" providerId="ADAL" clId="{992600FB-E5A2-48A8-ADC9-6968E10B5B48}" dt="2022-11-30T07:51:57.059" v="3593"/>
          <ac:spMkLst>
            <pc:docMk/>
            <pc:sldMk cId="2051568008" sldId="259"/>
            <ac:spMk id="111" creationId="{C73F4624-9527-8183-B180-2774B63512B2}"/>
          </ac:spMkLst>
        </pc:spChg>
        <pc:spChg chg="del">
          <ac:chgData name="Amal R Babu" userId="3a292d0a-112b-4bc3-bf38-7771656893d2" providerId="ADAL" clId="{992600FB-E5A2-48A8-ADC9-6968E10B5B48}" dt="2022-11-28T10:02:52.140" v="854" actId="478"/>
          <ac:spMkLst>
            <pc:docMk/>
            <pc:sldMk cId="2051568008" sldId="259"/>
            <ac:spMk id="128" creationId="{41223AA4-B730-3AEB-3564-71CF3E904C71}"/>
          </ac:spMkLst>
        </pc:spChg>
        <pc:grpChg chg="add mod">
          <ac:chgData name="Amal R Babu" userId="3a292d0a-112b-4bc3-bf38-7771656893d2" providerId="ADAL" clId="{992600FB-E5A2-48A8-ADC9-6968E10B5B48}" dt="2022-12-07T05:41:26.199" v="3709"/>
          <ac:grpSpMkLst>
            <pc:docMk/>
            <pc:sldMk cId="2051568008" sldId="259"/>
            <ac:grpSpMk id="17" creationId="{62C84D17-BBEB-3E1C-AE16-5AF0B8D675B5}"/>
          </ac:grpSpMkLst>
        </pc:grpChg>
        <pc:grpChg chg="add del mod">
          <ac:chgData name="Amal R Babu" userId="3a292d0a-112b-4bc3-bf38-7771656893d2" providerId="ADAL" clId="{992600FB-E5A2-48A8-ADC9-6968E10B5B48}" dt="2022-11-28T10:09:45.034" v="989" actId="165"/>
          <ac:grpSpMkLst>
            <pc:docMk/>
            <pc:sldMk cId="2051568008" sldId="259"/>
            <ac:grpSpMk id="18" creationId="{C09A7A08-794C-3D7E-3686-0FA709168F76}"/>
          </ac:grpSpMkLst>
        </pc:grpChg>
        <pc:grpChg chg="add mod">
          <ac:chgData name="Amal R Babu" userId="3a292d0a-112b-4bc3-bf38-7771656893d2" providerId="ADAL" clId="{992600FB-E5A2-48A8-ADC9-6968E10B5B48}" dt="2022-12-07T05:41:26.199" v="3709"/>
          <ac:grpSpMkLst>
            <pc:docMk/>
            <pc:sldMk cId="2051568008" sldId="259"/>
            <ac:grpSpMk id="21" creationId="{3CBB2942-9CD4-498A-7B56-660BF9D8C434}"/>
          </ac:grpSpMkLst>
        </pc:grpChg>
        <pc:grpChg chg="del mod">
          <ac:chgData name="Amal R Babu" userId="3a292d0a-112b-4bc3-bf38-7771656893d2" providerId="ADAL" clId="{992600FB-E5A2-48A8-ADC9-6968E10B5B48}" dt="2022-11-28T10:11:51.563" v="992" actId="165"/>
          <ac:grpSpMkLst>
            <pc:docMk/>
            <pc:sldMk cId="2051568008" sldId="259"/>
            <ac:grpSpMk id="25" creationId="{63BC3B76-2556-6FAC-F387-88457C3D3737}"/>
          </ac:grpSpMkLst>
        </pc:grpChg>
        <pc:grpChg chg="del">
          <ac:chgData name="Amal R Babu" userId="3a292d0a-112b-4bc3-bf38-7771656893d2" providerId="ADAL" clId="{992600FB-E5A2-48A8-ADC9-6968E10B5B48}" dt="2022-11-30T07:51:56.276" v="3592" actId="478"/>
          <ac:grpSpMkLst>
            <pc:docMk/>
            <pc:sldMk cId="2051568008" sldId="259"/>
            <ac:grpSpMk id="30" creationId="{9ECCC638-745A-4CD5-37F4-34E729654B57}"/>
          </ac:grpSpMkLst>
        </pc:grpChg>
        <pc:grpChg chg="add mod">
          <ac:chgData name="Amal R Babu" userId="3a292d0a-112b-4bc3-bf38-7771656893d2" providerId="ADAL" clId="{992600FB-E5A2-48A8-ADC9-6968E10B5B48}" dt="2022-11-30T07:51:57.059" v="3593"/>
          <ac:grpSpMkLst>
            <pc:docMk/>
            <pc:sldMk cId="2051568008" sldId="259"/>
            <ac:grpSpMk id="40" creationId="{3D5ED99E-B557-5BFE-E9CF-7341DD8C0784}"/>
          </ac:grpSpMkLst>
        </pc:grpChg>
        <pc:grpChg chg="del">
          <ac:chgData name="Amal R Babu" userId="3a292d0a-112b-4bc3-bf38-7771656893d2" providerId="ADAL" clId="{992600FB-E5A2-48A8-ADC9-6968E10B5B48}" dt="2022-11-30T07:51:56.276" v="3592" actId="478"/>
          <ac:grpSpMkLst>
            <pc:docMk/>
            <pc:sldMk cId="2051568008" sldId="259"/>
            <ac:grpSpMk id="47" creationId="{5C6579D9-4E04-AE17-CF35-68ADBC5766B2}"/>
          </ac:grpSpMkLst>
        </pc:grpChg>
        <pc:grpChg chg="add mod">
          <ac:chgData name="Amal R Babu" userId="3a292d0a-112b-4bc3-bf38-7771656893d2" providerId="ADAL" clId="{992600FB-E5A2-48A8-ADC9-6968E10B5B48}" dt="2022-11-28T10:15:45.707" v="1038" actId="1076"/>
          <ac:grpSpMkLst>
            <pc:docMk/>
            <pc:sldMk cId="2051568008" sldId="259"/>
            <ac:grpSpMk id="51" creationId="{6A199681-2294-F9B7-4824-2BE6E7A88CDA}"/>
          </ac:grpSpMkLst>
        </pc:grpChg>
        <pc:grpChg chg="add mod">
          <ac:chgData name="Amal R Babu" userId="3a292d0a-112b-4bc3-bf38-7771656893d2" providerId="ADAL" clId="{992600FB-E5A2-48A8-ADC9-6968E10B5B48}" dt="2022-11-28T10:16:01.650" v="1044" actId="1076"/>
          <ac:grpSpMkLst>
            <pc:docMk/>
            <pc:sldMk cId="2051568008" sldId="259"/>
            <ac:grpSpMk id="52" creationId="{86F99704-9C27-2873-9C3D-6F59808004D7}"/>
          </ac:grpSpMkLst>
        </pc:grpChg>
        <pc:grpChg chg="del">
          <ac:chgData name="Amal R Babu" userId="3a292d0a-112b-4bc3-bf38-7771656893d2" providerId="ADAL" clId="{992600FB-E5A2-48A8-ADC9-6968E10B5B48}" dt="2022-11-30T07:51:56.276" v="3592" actId="478"/>
          <ac:grpSpMkLst>
            <pc:docMk/>
            <pc:sldMk cId="2051568008" sldId="259"/>
            <ac:grpSpMk id="54" creationId="{73F997E9-B116-D8A6-6EF5-C091C7C77B6D}"/>
          </ac:grpSpMkLst>
        </pc:grpChg>
        <pc:grpChg chg="del">
          <ac:chgData name="Amal R Babu" userId="3a292d0a-112b-4bc3-bf38-7771656893d2" providerId="ADAL" clId="{992600FB-E5A2-48A8-ADC9-6968E10B5B48}" dt="2022-12-07T05:41:25.650" v="3708" actId="478"/>
          <ac:grpSpMkLst>
            <pc:docMk/>
            <pc:sldMk cId="2051568008" sldId="259"/>
            <ac:grpSpMk id="67" creationId="{6D8E5ACC-26DE-243B-180E-E19057A9EB34}"/>
          </ac:grpSpMkLst>
        </pc:grpChg>
        <pc:grpChg chg="del">
          <ac:chgData name="Amal R Babu" userId="3a292d0a-112b-4bc3-bf38-7771656893d2" providerId="ADAL" clId="{992600FB-E5A2-48A8-ADC9-6968E10B5B48}" dt="2022-12-07T05:41:25.650" v="3708" actId="478"/>
          <ac:grpSpMkLst>
            <pc:docMk/>
            <pc:sldMk cId="2051568008" sldId="259"/>
            <ac:grpSpMk id="68" creationId="{CE1D2690-EA4E-562F-8571-7A8695694CC3}"/>
          </ac:grpSpMkLst>
        </pc:grpChg>
        <pc:grpChg chg="add mod">
          <ac:chgData name="Amal R Babu" userId="3a292d0a-112b-4bc3-bf38-7771656893d2" providerId="ADAL" clId="{992600FB-E5A2-48A8-ADC9-6968E10B5B48}" dt="2022-11-30T07:51:57.059" v="3593"/>
          <ac:grpSpMkLst>
            <pc:docMk/>
            <pc:sldMk cId="2051568008" sldId="259"/>
            <ac:grpSpMk id="83" creationId="{B11A7E8C-B243-DF52-4016-8C7680D8C13F}"/>
          </ac:grpSpMkLst>
        </pc:grpChg>
        <pc:grpChg chg="add mod">
          <ac:chgData name="Amal R Babu" userId="3a292d0a-112b-4bc3-bf38-7771656893d2" providerId="ADAL" clId="{992600FB-E5A2-48A8-ADC9-6968E10B5B48}" dt="2022-11-30T07:51:57.059" v="3593"/>
          <ac:grpSpMkLst>
            <pc:docMk/>
            <pc:sldMk cId="2051568008" sldId="259"/>
            <ac:grpSpMk id="86" creationId="{849EF06A-D64C-0A2C-304F-DEE325AD824D}"/>
          </ac:grpSpMkLst>
        </pc:grpChg>
        <pc:grpChg chg="del">
          <ac:chgData name="Amal R Babu" userId="3a292d0a-112b-4bc3-bf38-7771656893d2" providerId="ADAL" clId="{992600FB-E5A2-48A8-ADC9-6968E10B5B48}" dt="2022-11-30T07:51:56.276" v="3592" actId="478"/>
          <ac:grpSpMkLst>
            <pc:docMk/>
            <pc:sldMk cId="2051568008" sldId="259"/>
            <ac:grpSpMk id="88" creationId="{5202437B-09C4-B9C2-DFB9-8FE4C3A1D94B}"/>
          </ac:grpSpMkLst>
        </pc:grpChg>
        <pc:grpChg chg="del">
          <ac:chgData name="Amal R Babu" userId="3a292d0a-112b-4bc3-bf38-7771656893d2" providerId="ADAL" clId="{992600FB-E5A2-48A8-ADC9-6968E10B5B48}" dt="2022-11-30T07:51:56.276" v="3592" actId="478"/>
          <ac:grpSpMkLst>
            <pc:docMk/>
            <pc:sldMk cId="2051568008" sldId="259"/>
            <ac:grpSpMk id="98" creationId="{5E12AE22-4B66-8998-2063-3E4A6A50C8CF}"/>
          </ac:grpSpMkLst>
        </pc:grpChg>
        <pc:grpChg chg="add mod">
          <ac:chgData name="Amal R Babu" userId="3a292d0a-112b-4bc3-bf38-7771656893d2" providerId="ADAL" clId="{992600FB-E5A2-48A8-ADC9-6968E10B5B48}" dt="2022-11-30T07:51:57.059" v="3593"/>
          <ac:grpSpMkLst>
            <pc:docMk/>
            <pc:sldMk cId="2051568008" sldId="259"/>
            <ac:grpSpMk id="101" creationId="{23FB786A-AA1D-0020-B126-3438384CE243}"/>
          </ac:grpSpMkLst>
        </pc:grpChg>
        <pc:grpChg chg="add mod">
          <ac:chgData name="Amal R Babu" userId="3a292d0a-112b-4bc3-bf38-7771656893d2" providerId="ADAL" clId="{992600FB-E5A2-48A8-ADC9-6968E10B5B48}" dt="2022-11-30T07:51:57.059" v="3593"/>
          <ac:grpSpMkLst>
            <pc:docMk/>
            <pc:sldMk cId="2051568008" sldId="259"/>
            <ac:grpSpMk id="106" creationId="{558620FA-33D6-57E5-03E6-A343CC80E2F8}"/>
          </ac:grpSpMkLst>
        </pc:grpChg>
        <pc:grpChg chg="del">
          <ac:chgData name="Amal R Babu" userId="3a292d0a-112b-4bc3-bf38-7771656893d2" providerId="ADAL" clId="{992600FB-E5A2-48A8-ADC9-6968E10B5B48}" dt="2022-11-28T10:02:50.638" v="853" actId="478"/>
          <ac:grpSpMkLst>
            <pc:docMk/>
            <pc:sldMk cId="2051568008" sldId="259"/>
            <ac:grpSpMk id="142" creationId="{26CF7FD9-2F2E-7BD1-706B-E16DA55CE7AD}"/>
          </ac:grpSpMkLst>
        </pc:grpChg>
        <pc:grpChg chg="del">
          <ac:chgData name="Amal R Babu" userId="3a292d0a-112b-4bc3-bf38-7771656893d2" providerId="ADAL" clId="{992600FB-E5A2-48A8-ADC9-6968E10B5B48}" dt="2022-11-28T10:02:50.638" v="853" actId="478"/>
          <ac:grpSpMkLst>
            <pc:docMk/>
            <pc:sldMk cId="2051568008" sldId="259"/>
            <ac:grpSpMk id="143" creationId="{7CCD7FD8-70CD-8FA0-78C1-11A113F427C6}"/>
          </ac:grpSpMkLst>
        </pc:grpChg>
        <pc:grpChg chg="del">
          <ac:chgData name="Amal R Babu" userId="3a292d0a-112b-4bc3-bf38-7771656893d2" providerId="ADAL" clId="{992600FB-E5A2-48A8-ADC9-6968E10B5B48}" dt="2022-11-28T10:02:50.638" v="853" actId="478"/>
          <ac:grpSpMkLst>
            <pc:docMk/>
            <pc:sldMk cId="2051568008" sldId="259"/>
            <ac:grpSpMk id="144" creationId="{264C77AC-6E12-D550-819C-EA9CFBBD3724}"/>
          </ac:grpSpMkLst>
        </pc:grpChg>
        <pc:picChg chg="add del mod">
          <ac:chgData name="Amal R Babu" userId="3a292d0a-112b-4bc3-bf38-7771656893d2" providerId="ADAL" clId="{992600FB-E5A2-48A8-ADC9-6968E10B5B48}" dt="2022-11-28T10:09:38.810" v="988" actId="21"/>
          <ac:picMkLst>
            <pc:docMk/>
            <pc:sldMk cId="2051568008" sldId="259"/>
            <ac:picMk id="11" creationId="{0C3F4E01-9EDF-554E-4FC8-2F6658EE75FD}"/>
          </ac:picMkLst>
        </pc:picChg>
        <pc:picChg chg="add mod">
          <ac:chgData name="Amal R Babu" userId="3a292d0a-112b-4bc3-bf38-7771656893d2" providerId="ADAL" clId="{992600FB-E5A2-48A8-ADC9-6968E10B5B48}" dt="2022-12-07T05:32:57.360" v="3695" actId="27614"/>
          <ac:picMkLst>
            <pc:docMk/>
            <pc:sldMk cId="2051568008" sldId="259"/>
            <ac:picMk id="16" creationId="{F0428254-93DC-0B61-79E4-EADDDF187257}"/>
          </ac:picMkLst>
        </pc:picChg>
        <pc:picChg chg="add del mod">
          <ac:chgData name="Amal R Babu" userId="3a292d0a-112b-4bc3-bf38-7771656893d2" providerId="ADAL" clId="{992600FB-E5A2-48A8-ADC9-6968E10B5B48}" dt="2022-12-07T05:31:47.539" v="3684" actId="478"/>
          <ac:picMkLst>
            <pc:docMk/>
            <pc:sldMk cId="2051568008" sldId="259"/>
            <ac:picMk id="18" creationId="{9976A235-3801-899A-D779-B0EF3171EFAC}"/>
          </ac:picMkLst>
        </pc:picChg>
        <pc:picChg chg="add del mod">
          <ac:chgData name="Amal R Babu" userId="3a292d0a-112b-4bc3-bf38-7771656893d2" providerId="ADAL" clId="{992600FB-E5A2-48A8-ADC9-6968E10B5B48}" dt="2022-11-28T10:11:50.103" v="991" actId="27803"/>
          <ac:picMkLst>
            <pc:docMk/>
            <pc:sldMk cId="2051568008" sldId="259"/>
            <ac:picMk id="24" creationId="{4B6AB6E3-8A47-5E65-44D2-7110A57E1F65}"/>
          </ac:picMkLst>
        </pc:picChg>
        <pc:picChg chg="add mod">
          <ac:chgData name="Amal R Babu" userId="3a292d0a-112b-4bc3-bf38-7771656893d2" providerId="ADAL" clId="{992600FB-E5A2-48A8-ADC9-6968E10B5B48}" dt="2022-11-28T10:15:42.871" v="1037" actId="164"/>
          <ac:picMkLst>
            <pc:docMk/>
            <pc:sldMk cId="2051568008" sldId="259"/>
            <ac:picMk id="48" creationId="{B7F712BE-E3CE-C76A-67E8-5029B03919D7}"/>
          </ac:picMkLst>
        </pc:picChg>
        <pc:picChg chg="mod">
          <ac:chgData name="Amal R Babu" userId="3a292d0a-112b-4bc3-bf38-7771656893d2" providerId="ADAL" clId="{992600FB-E5A2-48A8-ADC9-6968E10B5B48}" dt="2022-11-30T07:51:57.059" v="3593"/>
          <ac:picMkLst>
            <pc:docMk/>
            <pc:sldMk cId="2051568008" sldId="259"/>
            <ac:picMk id="85" creationId="{DFD080A1-7AB0-3E28-7207-21274491C070}"/>
          </ac:picMkLst>
        </pc:picChg>
        <pc:cxnChg chg="del">
          <ac:chgData name="Amal R Babu" userId="3a292d0a-112b-4bc3-bf38-7771656893d2" providerId="ADAL" clId="{992600FB-E5A2-48A8-ADC9-6968E10B5B48}" dt="2022-11-30T07:51:56.276" v="3592" actId="478"/>
          <ac:cxnSpMkLst>
            <pc:docMk/>
            <pc:sldMk cId="2051568008" sldId="259"/>
            <ac:cxnSpMk id="7" creationId="{1C225904-9D2F-F0C8-8BBE-32DEDB3F8B8F}"/>
          </ac:cxnSpMkLst>
        </pc:cxnChg>
        <pc:cxnChg chg="add mod">
          <ac:chgData name="Amal R Babu" userId="3a292d0a-112b-4bc3-bf38-7771656893d2" providerId="ADAL" clId="{992600FB-E5A2-48A8-ADC9-6968E10B5B48}" dt="2022-11-28T10:16:20.345" v="1047" actId="1076"/>
          <ac:cxnSpMkLst>
            <pc:docMk/>
            <pc:sldMk cId="2051568008" sldId="259"/>
            <ac:cxnSpMk id="42" creationId="{832D93DA-7362-88DB-1178-043B0197C6E0}"/>
          </ac:cxnSpMkLst>
        </pc:cxnChg>
        <pc:cxnChg chg="add mod">
          <ac:chgData name="Amal R Babu" userId="3a292d0a-112b-4bc3-bf38-7771656893d2" providerId="ADAL" clId="{992600FB-E5A2-48A8-ADC9-6968E10B5B48}" dt="2022-11-30T07:51:57.059" v="3593"/>
          <ac:cxnSpMkLst>
            <pc:docMk/>
            <pc:sldMk cId="2051568008" sldId="259"/>
            <ac:cxnSpMk id="91" creationId="{50CB58F2-034B-BA15-CF75-E681C76E3879}"/>
          </ac:cxnSpMkLst>
        </pc:cxnChg>
      </pc:sldChg>
      <pc:sldChg chg="addSp delSp modSp add mod setBg modClrScheme chgLayout">
        <pc:chgData name="Amal R Babu" userId="3a292d0a-112b-4bc3-bf38-7771656893d2" providerId="ADAL" clId="{992600FB-E5A2-48A8-ADC9-6968E10B5B48}" dt="2022-12-07T05:41:52.835" v="3713"/>
        <pc:sldMkLst>
          <pc:docMk/>
          <pc:sldMk cId="2124907517" sldId="260"/>
        </pc:sldMkLst>
        <pc:spChg chg="add mod">
          <ac:chgData name="Amal R Babu" userId="3a292d0a-112b-4bc3-bf38-7771656893d2" providerId="ADAL" clId="{992600FB-E5A2-48A8-ADC9-6968E10B5B48}" dt="2022-11-30T07:53:41.984" v="3600" actId="207"/>
          <ac:spMkLst>
            <pc:docMk/>
            <pc:sldMk cId="2124907517" sldId="260"/>
            <ac:spMk id="2" creationId="{0B46E278-23A9-8215-88C3-E08453E846EC}"/>
          </ac:spMkLst>
        </pc:spChg>
        <pc:spChg chg="del">
          <ac:chgData name="Amal R Babu" userId="3a292d0a-112b-4bc3-bf38-7771656893d2" providerId="ADAL" clId="{992600FB-E5A2-48A8-ADC9-6968E10B5B48}" dt="2022-11-28T10:53:23.722" v="1107" actId="478"/>
          <ac:spMkLst>
            <pc:docMk/>
            <pc:sldMk cId="2124907517" sldId="260"/>
            <ac:spMk id="2" creationId="{B89F2868-1113-D157-CFA3-323D793A70F6}"/>
          </ac:spMkLst>
        </pc:spChg>
        <pc:spChg chg="mod">
          <ac:chgData name="Amal R Babu" userId="3a292d0a-112b-4bc3-bf38-7771656893d2" providerId="ADAL" clId="{992600FB-E5A2-48A8-ADC9-6968E10B5B48}" dt="2022-11-30T07:54:02.818" v="3605" actId="34135"/>
          <ac:spMkLst>
            <pc:docMk/>
            <pc:sldMk cId="2124907517" sldId="260"/>
            <ac:spMk id="3" creationId="{1025ACCD-BEFE-4057-D0DA-23300AB28132}"/>
          </ac:spMkLst>
        </pc:spChg>
        <pc:spChg chg="mod">
          <ac:chgData name="Amal R Babu" userId="3a292d0a-112b-4bc3-bf38-7771656893d2" providerId="ADAL" clId="{992600FB-E5A2-48A8-ADC9-6968E10B5B48}" dt="2022-12-07T05:41:30.353" v="3711"/>
          <ac:spMkLst>
            <pc:docMk/>
            <pc:sldMk cId="2124907517" sldId="260"/>
            <ac:spMk id="9" creationId="{10D1C21B-7DBD-2F8D-DC30-3DFED976E27B}"/>
          </ac:spMkLst>
        </pc:spChg>
        <pc:spChg chg="del mod">
          <ac:chgData name="Amal R Babu" userId="3a292d0a-112b-4bc3-bf38-7771656893d2" providerId="ADAL" clId="{992600FB-E5A2-48A8-ADC9-6968E10B5B48}" dt="2022-11-30T07:53:34.609" v="3598" actId="478"/>
          <ac:spMkLst>
            <pc:docMk/>
            <pc:sldMk cId="2124907517" sldId="260"/>
            <ac:spMk id="9" creationId="{67D53DBD-07C2-B89B-2A5E-6EA3F0CE967B}"/>
          </ac:spMkLst>
        </pc:spChg>
        <pc:spChg chg="add mod">
          <ac:chgData name="Amal R Babu" userId="3a292d0a-112b-4bc3-bf38-7771656893d2" providerId="ADAL" clId="{992600FB-E5A2-48A8-ADC9-6968E10B5B48}" dt="2022-11-30T07:53:45.125" v="3601" actId="207"/>
          <ac:spMkLst>
            <pc:docMk/>
            <pc:sldMk cId="2124907517" sldId="260"/>
            <ac:spMk id="10" creationId="{366E9718-DDBF-6B72-7691-B501A4E4B38A}"/>
          </ac:spMkLst>
        </pc:spChg>
        <pc:spChg chg="add del mod">
          <ac:chgData name="Amal R Babu" userId="3a292d0a-112b-4bc3-bf38-7771656893d2" providerId="ADAL" clId="{992600FB-E5A2-48A8-ADC9-6968E10B5B48}" dt="2022-11-28T10:59:38.274" v="1246" actId="478"/>
          <ac:spMkLst>
            <pc:docMk/>
            <pc:sldMk cId="2124907517" sldId="260"/>
            <ac:spMk id="10" creationId="{A4EB61F4-75D6-162C-4C38-C6362D4685DE}"/>
          </ac:spMkLst>
        </pc:spChg>
        <pc:spChg chg="add mod">
          <ac:chgData name="Amal R Babu" userId="3a292d0a-112b-4bc3-bf38-7771656893d2" providerId="ADAL" clId="{992600FB-E5A2-48A8-ADC9-6968E10B5B48}" dt="2022-11-30T07:53:35.475" v="3599"/>
          <ac:spMkLst>
            <pc:docMk/>
            <pc:sldMk cId="2124907517" sldId="260"/>
            <ac:spMk id="11" creationId="{A81789D4-96F7-AC34-9BAA-E12E47FBF835}"/>
          </ac:spMkLst>
        </pc:spChg>
        <pc:spChg chg="add mod">
          <ac:chgData name="Amal R Babu" userId="3a292d0a-112b-4bc3-bf38-7771656893d2" providerId="ADAL" clId="{992600FB-E5A2-48A8-ADC9-6968E10B5B48}" dt="2022-11-30T07:53:35.475" v="3599"/>
          <ac:spMkLst>
            <pc:docMk/>
            <pc:sldMk cId="2124907517" sldId="260"/>
            <ac:spMk id="12" creationId="{1E46373F-14C9-7889-E000-300699BFDA33}"/>
          </ac:spMkLst>
        </pc:spChg>
        <pc:spChg chg="del">
          <ac:chgData name="Amal R Babu" userId="3a292d0a-112b-4bc3-bf38-7771656893d2" providerId="ADAL" clId="{992600FB-E5A2-48A8-ADC9-6968E10B5B48}" dt="2022-11-28T10:53:24.913" v="1108" actId="478"/>
          <ac:spMkLst>
            <pc:docMk/>
            <pc:sldMk cId="2124907517" sldId="260"/>
            <ac:spMk id="12" creationId="{9D6330B9-BA8C-ED93-BFAB-18042E986F94}"/>
          </ac:spMkLst>
        </pc:spChg>
        <pc:spChg chg="del">
          <ac:chgData name="Amal R Babu" userId="3a292d0a-112b-4bc3-bf38-7771656893d2" providerId="ADAL" clId="{992600FB-E5A2-48A8-ADC9-6968E10B5B48}" dt="2022-11-30T07:53:34.609" v="3598" actId="478"/>
          <ac:spMkLst>
            <pc:docMk/>
            <pc:sldMk cId="2124907517" sldId="260"/>
            <ac:spMk id="13" creationId="{4F3E08FA-4C08-7258-FA22-03C53F09604C}"/>
          </ac:spMkLst>
        </pc:spChg>
        <pc:spChg chg="mod">
          <ac:chgData name="Amal R Babu" userId="3a292d0a-112b-4bc3-bf38-7771656893d2" providerId="ADAL" clId="{992600FB-E5A2-48A8-ADC9-6968E10B5B48}" dt="2022-12-07T05:41:30.353" v="3711"/>
          <ac:spMkLst>
            <pc:docMk/>
            <pc:sldMk cId="2124907517" sldId="260"/>
            <ac:spMk id="13" creationId="{DE502EB7-22E4-69B2-DF07-F3D4D9FD5462}"/>
          </ac:spMkLst>
        </pc:spChg>
        <pc:spChg chg="add mod">
          <ac:chgData name="Amal R Babu" userId="3a292d0a-112b-4bc3-bf38-7771656893d2" providerId="ADAL" clId="{992600FB-E5A2-48A8-ADC9-6968E10B5B48}" dt="2022-11-30T07:53:49.479" v="3602" actId="207"/>
          <ac:spMkLst>
            <pc:docMk/>
            <pc:sldMk cId="2124907517" sldId="260"/>
            <ac:spMk id="14" creationId="{3F358CE8-FF7C-65F6-6459-DD3FD9E65E7B}"/>
          </ac:spMkLst>
        </pc:spChg>
        <pc:spChg chg="del">
          <ac:chgData name="Amal R Babu" userId="3a292d0a-112b-4bc3-bf38-7771656893d2" providerId="ADAL" clId="{992600FB-E5A2-48A8-ADC9-6968E10B5B48}" dt="2022-11-28T10:53:27.481" v="1110" actId="478"/>
          <ac:spMkLst>
            <pc:docMk/>
            <pc:sldMk cId="2124907517" sldId="260"/>
            <ac:spMk id="14" creationId="{C0BABBA1-52B1-52B0-7FCF-B752C026021A}"/>
          </ac:spMkLst>
        </pc:spChg>
        <pc:spChg chg="del">
          <ac:chgData name="Amal R Babu" userId="3a292d0a-112b-4bc3-bf38-7771656893d2" providerId="ADAL" clId="{992600FB-E5A2-48A8-ADC9-6968E10B5B48}" dt="2022-11-28T10:53:23.722" v="1107" actId="478"/>
          <ac:spMkLst>
            <pc:docMk/>
            <pc:sldMk cId="2124907517" sldId="260"/>
            <ac:spMk id="15" creationId="{F2C65DD7-055A-8C16-568E-2CA02A423D72}"/>
          </ac:spMkLst>
        </pc:spChg>
        <pc:spChg chg="del">
          <ac:chgData name="Amal R Babu" userId="3a292d0a-112b-4bc3-bf38-7771656893d2" providerId="ADAL" clId="{992600FB-E5A2-48A8-ADC9-6968E10B5B48}" dt="2022-11-30T07:53:34.609" v="3598" actId="478"/>
          <ac:spMkLst>
            <pc:docMk/>
            <pc:sldMk cId="2124907517" sldId="260"/>
            <ac:spMk id="16" creationId="{2913EB48-94F5-98C7-C275-915A1AD4D3EA}"/>
          </ac:spMkLst>
        </pc:spChg>
        <pc:spChg chg="del mod">
          <ac:chgData name="Amal R Babu" userId="3a292d0a-112b-4bc3-bf38-7771656893d2" providerId="ADAL" clId="{992600FB-E5A2-48A8-ADC9-6968E10B5B48}" dt="2022-11-30T07:53:34.609" v="3598" actId="478"/>
          <ac:spMkLst>
            <pc:docMk/>
            <pc:sldMk cId="2124907517" sldId="260"/>
            <ac:spMk id="17" creationId="{29D393BC-86FC-4CA8-8830-E874EA43EE28}"/>
          </ac:spMkLst>
        </pc:spChg>
        <pc:spChg chg="mod">
          <ac:chgData name="Amal R Babu" userId="3a292d0a-112b-4bc3-bf38-7771656893d2" providerId="ADAL" clId="{992600FB-E5A2-48A8-ADC9-6968E10B5B48}" dt="2022-12-07T05:41:30.353" v="3711"/>
          <ac:spMkLst>
            <pc:docMk/>
            <pc:sldMk cId="2124907517" sldId="260"/>
            <ac:spMk id="17" creationId="{F63995EE-BD47-EDE2-8AE4-EA3FA8DED41F}"/>
          </ac:spMkLst>
        </pc:spChg>
        <pc:spChg chg="mod">
          <ac:chgData name="Amal R Babu" userId="3a292d0a-112b-4bc3-bf38-7771656893d2" providerId="ADAL" clId="{992600FB-E5A2-48A8-ADC9-6968E10B5B48}" dt="2022-11-30T07:53:59.972" v="3604" actId="207"/>
          <ac:spMkLst>
            <pc:docMk/>
            <pc:sldMk cId="2124907517" sldId="260"/>
            <ac:spMk id="18" creationId="{95B6254D-D70D-BD51-97A5-BA4D4503FF4E}"/>
          </ac:spMkLst>
        </pc:spChg>
        <pc:spChg chg="mod">
          <ac:chgData name="Amal R Babu" userId="3a292d0a-112b-4bc3-bf38-7771656893d2" providerId="ADAL" clId="{992600FB-E5A2-48A8-ADC9-6968E10B5B48}" dt="2022-12-07T05:41:30.353" v="3711"/>
          <ac:spMkLst>
            <pc:docMk/>
            <pc:sldMk cId="2124907517" sldId="260"/>
            <ac:spMk id="19" creationId="{60ED34C9-25A9-C5FD-32E9-F5015A138207}"/>
          </ac:spMkLst>
        </pc:spChg>
        <pc:spChg chg="del mod">
          <ac:chgData name="Amal R Babu" userId="3a292d0a-112b-4bc3-bf38-7771656893d2" providerId="ADAL" clId="{992600FB-E5A2-48A8-ADC9-6968E10B5B48}" dt="2022-11-30T07:53:34.609" v="3598" actId="478"/>
          <ac:spMkLst>
            <pc:docMk/>
            <pc:sldMk cId="2124907517" sldId="260"/>
            <ac:spMk id="19" creationId="{B5F22004-B568-5F9F-D315-B9048F8F933E}"/>
          </ac:spMkLst>
        </pc:spChg>
        <pc:spChg chg="del mod">
          <ac:chgData name="Amal R Babu" userId="3a292d0a-112b-4bc3-bf38-7771656893d2" providerId="ADAL" clId="{992600FB-E5A2-48A8-ADC9-6968E10B5B48}" dt="2022-11-30T07:53:34.609" v="3598" actId="478"/>
          <ac:spMkLst>
            <pc:docMk/>
            <pc:sldMk cId="2124907517" sldId="260"/>
            <ac:spMk id="20" creationId="{DBD7492E-2CD4-61A0-9EEE-CEE4E61AED9D}"/>
          </ac:spMkLst>
        </pc:spChg>
        <pc:spChg chg="del mod">
          <ac:chgData name="Amal R Babu" userId="3a292d0a-112b-4bc3-bf38-7771656893d2" providerId="ADAL" clId="{992600FB-E5A2-48A8-ADC9-6968E10B5B48}" dt="2022-11-30T07:53:34.609" v="3598" actId="478"/>
          <ac:spMkLst>
            <pc:docMk/>
            <pc:sldMk cId="2124907517" sldId="260"/>
            <ac:spMk id="21" creationId="{88AF1956-F7FB-2ADE-A3E7-1F7329C9752A}"/>
          </ac:spMkLst>
        </pc:spChg>
        <pc:spChg chg="mod">
          <ac:chgData name="Amal R Babu" userId="3a292d0a-112b-4bc3-bf38-7771656893d2" providerId="ADAL" clId="{992600FB-E5A2-48A8-ADC9-6968E10B5B48}" dt="2022-12-07T05:41:52.835" v="3713"/>
          <ac:spMkLst>
            <pc:docMk/>
            <pc:sldMk cId="2124907517" sldId="260"/>
            <ac:spMk id="21" creationId="{B3381598-C206-30AD-42BC-5F9AB29C2FCD}"/>
          </ac:spMkLst>
        </pc:spChg>
        <pc:spChg chg="del mod">
          <ac:chgData name="Amal R Babu" userId="3a292d0a-112b-4bc3-bf38-7771656893d2" providerId="ADAL" clId="{992600FB-E5A2-48A8-ADC9-6968E10B5B48}" dt="2022-11-30T07:53:34.609" v="3598" actId="478"/>
          <ac:spMkLst>
            <pc:docMk/>
            <pc:sldMk cId="2124907517" sldId="260"/>
            <ac:spMk id="22" creationId="{B8560F59-A67B-8514-2A4E-47A28A1A48B1}"/>
          </ac:spMkLst>
        </pc:spChg>
        <pc:spChg chg="mod">
          <ac:chgData name="Amal R Babu" userId="3a292d0a-112b-4bc3-bf38-7771656893d2" providerId="ADAL" clId="{992600FB-E5A2-48A8-ADC9-6968E10B5B48}" dt="2022-12-07T05:41:52.835" v="3713"/>
          <ac:spMkLst>
            <pc:docMk/>
            <pc:sldMk cId="2124907517" sldId="260"/>
            <ac:spMk id="22" creationId="{F26F555F-9904-2E41-F5B3-B4FCA0928F0B}"/>
          </ac:spMkLst>
        </pc:spChg>
        <pc:spChg chg="add mod topLvl">
          <ac:chgData name="Amal R Babu" userId="3a292d0a-112b-4bc3-bf38-7771656893d2" providerId="ADAL" clId="{992600FB-E5A2-48A8-ADC9-6968E10B5B48}" dt="2022-11-28T11:02:56.872" v="1305" actId="165"/>
          <ac:spMkLst>
            <pc:docMk/>
            <pc:sldMk cId="2124907517" sldId="260"/>
            <ac:spMk id="23" creationId="{44AF4737-265B-A328-3F66-0E2783658E82}"/>
          </ac:spMkLst>
        </pc:spChg>
        <pc:spChg chg="add mod topLvl">
          <ac:chgData name="Amal R Babu" userId="3a292d0a-112b-4bc3-bf38-7771656893d2" providerId="ADAL" clId="{992600FB-E5A2-48A8-ADC9-6968E10B5B48}" dt="2022-11-28T11:03:00.322" v="1306" actId="165"/>
          <ac:spMkLst>
            <pc:docMk/>
            <pc:sldMk cId="2124907517" sldId="260"/>
            <ac:spMk id="24" creationId="{F12158AF-6318-3219-D94C-78935A2C0820}"/>
          </ac:spMkLst>
        </pc:spChg>
        <pc:spChg chg="add mod topLvl">
          <ac:chgData name="Amal R Babu" userId="3a292d0a-112b-4bc3-bf38-7771656893d2" providerId="ADAL" clId="{992600FB-E5A2-48A8-ADC9-6968E10B5B48}" dt="2022-11-28T11:03:00.322" v="1306" actId="165"/>
          <ac:spMkLst>
            <pc:docMk/>
            <pc:sldMk cId="2124907517" sldId="260"/>
            <ac:spMk id="25" creationId="{463FB830-207A-F9DF-711A-DFFC3BEF6B19}"/>
          </ac:spMkLst>
        </pc:spChg>
        <pc:spChg chg="mod">
          <ac:chgData name="Amal R Babu" userId="3a292d0a-112b-4bc3-bf38-7771656893d2" providerId="ADAL" clId="{992600FB-E5A2-48A8-ADC9-6968E10B5B48}" dt="2022-11-30T07:53:59.972" v="3604" actId="207"/>
          <ac:spMkLst>
            <pc:docMk/>
            <pc:sldMk cId="2124907517" sldId="260"/>
            <ac:spMk id="26" creationId="{B6F42C51-9662-B33D-28B2-BEA54846D409}"/>
          </ac:spMkLst>
        </pc:spChg>
        <pc:spChg chg="del">
          <ac:chgData name="Amal R Babu" userId="3a292d0a-112b-4bc3-bf38-7771656893d2" providerId="ADAL" clId="{992600FB-E5A2-48A8-ADC9-6968E10B5B48}" dt="2022-11-28T10:53:25.671" v="1109" actId="478"/>
          <ac:spMkLst>
            <pc:docMk/>
            <pc:sldMk cId="2124907517" sldId="260"/>
            <ac:spMk id="26" creationId="{EF4EB0B0-3304-650F-3100-F337800C6835}"/>
          </ac:spMkLst>
        </pc:spChg>
        <pc:spChg chg="mod">
          <ac:chgData name="Amal R Babu" userId="3a292d0a-112b-4bc3-bf38-7771656893d2" providerId="ADAL" clId="{992600FB-E5A2-48A8-ADC9-6968E10B5B48}" dt="2022-11-28T10:53:48.077" v="1114" actId="207"/>
          <ac:spMkLst>
            <pc:docMk/>
            <pc:sldMk cId="2124907517" sldId="260"/>
            <ac:spMk id="27" creationId="{0B437083-C79F-3320-0862-0AE0534D9648}"/>
          </ac:spMkLst>
        </pc:spChg>
        <pc:spChg chg="mod">
          <ac:chgData name="Amal R Babu" userId="3a292d0a-112b-4bc3-bf38-7771656893d2" providerId="ADAL" clId="{992600FB-E5A2-48A8-ADC9-6968E10B5B48}" dt="2022-11-28T10:53:48.077" v="1114" actId="207"/>
          <ac:spMkLst>
            <pc:docMk/>
            <pc:sldMk cId="2124907517" sldId="260"/>
            <ac:spMk id="28" creationId="{3A74A947-106C-8861-FA4A-4F68E2601555}"/>
          </ac:spMkLst>
        </pc:spChg>
        <pc:spChg chg="mod">
          <ac:chgData name="Amal R Babu" userId="3a292d0a-112b-4bc3-bf38-7771656893d2" providerId="ADAL" clId="{992600FB-E5A2-48A8-ADC9-6968E10B5B48}" dt="2022-12-07T05:41:52.835" v="3713"/>
          <ac:spMkLst>
            <pc:docMk/>
            <pc:sldMk cId="2124907517" sldId="260"/>
            <ac:spMk id="28" creationId="{8D1C0A7E-463D-967C-2847-7EBD6C3D88AF}"/>
          </ac:spMkLst>
        </pc:spChg>
        <pc:spChg chg="mod">
          <ac:chgData name="Amal R Babu" userId="3a292d0a-112b-4bc3-bf38-7771656893d2" providerId="ADAL" clId="{992600FB-E5A2-48A8-ADC9-6968E10B5B48}" dt="2022-12-07T05:41:52.835" v="3713"/>
          <ac:spMkLst>
            <pc:docMk/>
            <pc:sldMk cId="2124907517" sldId="260"/>
            <ac:spMk id="29" creationId="{14F77C75-4D59-9780-69C6-6137BEDF88E2}"/>
          </ac:spMkLst>
        </pc:spChg>
        <pc:spChg chg="mod">
          <ac:chgData name="Amal R Babu" userId="3a292d0a-112b-4bc3-bf38-7771656893d2" providerId="ADAL" clId="{992600FB-E5A2-48A8-ADC9-6968E10B5B48}" dt="2022-11-28T10:53:48.077" v="1114" actId="207"/>
          <ac:spMkLst>
            <pc:docMk/>
            <pc:sldMk cId="2124907517" sldId="260"/>
            <ac:spMk id="29" creationId="{D2697409-DA9B-84CF-C5C5-4FA11D3D158F}"/>
          </ac:spMkLst>
        </pc:spChg>
        <pc:spChg chg="mod">
          <ac:chgData name="Amal R Babu" userId="3a292d0a-112b-4bc3-bf38-7771656893d2" providerId="ADAL" clId="{992600FB-E5A2-48A8-ADC9-6968E10B5B48}" dt="2022-11-30T07:53:59.972" v="3604" actId="207"/>
          <ac:spMkLst>
            <pc:docMk/>
            <pc:sldMk cId="2124907517" sldId="260"/>
            <ac:spMk id="31" creationId="{438D7A2F-D478-0FC3-DA8D-B4ED9CFD636D}"/>
          </ac:spMkLst>
        </pc:spChg>
        <pc:spChg chg="del">
          <ac:chgData name="Amal R Babu" userId="3a292d0a-112b-4bc3-bf38-7771656893d2" providerId="ADAL" clId="{992600FB-E5A2-48A8-ADC9-6968E10B5B48}" dt="2022-11-28T10:53:23.722" v="1107" actId="478"/>
          <ac:spMkLst>
            <pc:docMk/>
            <pc:sldMk cId="2124907517" sldId="260"/>
            <ac:spMk id="31" creationId="{61B81A57-B5F8-CBF3-F647-EA407686C375}"/>
          </ac:spMkLst>
        </pc:spChg>
        <pc:spChg chg="del">
          <ac:chgData name="Amal R Babu" userId="3a292d0a-112b-4bc3-bf38-7771656893d2" providerId="ADAL" clId="{992600FB-E5A2-48A8-ADC9-6968E10B5B48}" dt="2022-11-28T10:53:23.722" v="1107" actId="478"/>
          <ac:spMkLst>
            <pc:docMk/>
            <pc:sldMk cId="2124907517" sldId="260"/>
            <ac:spMk id="32" creationId="{B631EEF1-030B-D12A-CF6E-E6652F6E6B24}"/>
          </ac:spMkLst>
        </pc:spChg>
        <pc:spChg chg="add mod">
          <ac:chgData name="Amal R Babu" userId="3a292d0a-112b-4bc3-bf38-7771656893d2" providerId="ADAL" clId="{992600FB-E5A2-48A8-ADC9-6968E10B5B48}" dt="2022-11-30T07:53:35.475" v="3599"/>
          <ac:spMkLst>
            <pc:docMk/>
            <pc:sldMk cId="2124907517" sldId="260"/>
            <ac:spMk id="32" creationId="{DA3D1271-F68C-191E-232A-5F059AF6C197}"/>
          </ac:spMkLst>
        </pc:spChg>
        <pc:spChg chg="del mod">
          <ac:chgData name="Amal R Babu" userId="3a292d0a-112b-4bc3-bf38-7771656893d2" providerId="ADAL" clId="{992600FB-E5A2-48A8-ADC9-6968E10B5B48}" dt="2022-11-30T07:53:34.609" v="3598" actId="478"/>
          <ac:spMkLst>
            <pc:docMk/>
            <pc:sldMk cId="2124907517" sldId="260"/>
            <ac:spMk id="33" creationId="{06426368-13B9-05ED-7B4E-48B8C7532F65}"/>
          </ac:spMkLst>
        </pc:spChg>
        <pc:spChg chg="del mod">
          <ac:chgData name="Amal R Babu" userId="3a292d0a-112b-4bc3-bf38-7771656893d2" providerId="ADAL" clId="{992600FB-E5A2-48A8-ADC9-6968E10B5B48}" dt="2022-11-30T07:53:34.609" v="3598" actId="478"/>
          <ac:spMkLst>
            <pc:docMk/>
            <pc:sldMk cId="2124907517" sldId="260"/>
            <ac:spMk id="34" creationId="{15C24E6E-5086-DAC3-E400-3CB725E13353}"/>
          </ac:spMkLst>
        </pc:spChg>
        <pc:spChg chg="del mod">
          <ac:chgData name="Amal R Babu" userId="3a292d0a-112b-4bc3-bf38-7771656893d2" providerId="ADAL" clId="{992600FB-E5A2-48A8-ADC9-6968E10B5B48}" dt="2022-11-30T07:53:34.609" v="3598" actId="478"/>
          <ac:spMkLst>
            <pc:docMk/>
            <pc:sldMk cId="2124907517" sldId="260"/>
            <ac:spMk id="35" creationId="{D7FACB4C-BCA4-434A-8FA8-F4D0A8D4C109}"/>
          </ac:spMkLst>
        </pc:spChg>
        <pc:spChg chg="del">
          <ac:chgData name="Amal R Babu" userId="3a292d0a-112b-4bc3-bf38-7771656893d2" providerId="ADAL" clId="{992600FB-E5A2-48A8-ADC9-6968E10B5B48}" dt="2022-11-28T10:53:23.722" v="1107" actId="478"/>
          <ac:spMkLst>
            <pc:docMk/>
            <pc:sldMk cId="2124907517" sldId="260"/>
            <ac:spMk id="36" creationId="{90012A1E-28AA-E521-B656-ED2BA4A3E087}"/>
          </ac:spMkLst>
        </pc:spChg>
        <pc:spChg chg="mod">
          <ac:chgData name="Amal R Babu" userId="3a292d0a-112b-4bc3-bf38-7771656893d2" providerId="ADAL" clId="{992600FB-E5A2-48A8-ADC9-6968E10B5B48}" dt="2022-11-30T07:53:35.475" v="3599"/>
          <ac:spMkLst>
            <pc:docMk/>
            <pc:sldMk cId="2124907517" sldId="260"/>
            <ac:spMk id="37" creationId="{15F3B0A5-D2BE-E5E3-FDB6-1F9915EF20C3}"/>
          </ac:spMkLst>
        </pc:spChg>
        <pc:spChg chg="del">
          <ac:chgData name="Amal R Babu" userId="3a292d0a-112b-4bc3-bf38-7771656893d2" providerId="ADAL" clId="{992600FB-E5A2-48A8-ADC9-6968E10B5B48}" dt="2022-11-28T10:53:23.722" v="1107" actId="478"/>
          <ac:spMkLst>
            <pc:docMk/>
            <pc:sldMk cId="2124907517" sldId="260"/>
            <ac:spMk id="37" creationId="{E0E7EAC4-16BE-9F14-7F8A-D62D087EB35B}"/>
          </ac:spMkLst>
        </pc:spChg>
        <pc:spChg chg="add mod topLvl">
          <ac:chgData name="Amal R Babu" userId="3a292d0a-112b-4bc3-bf38-7771656893d2" providerId="ADAL" clId="{992600FB-E5A2-48A8-ADC9-6968E10B5B48}" dt="2022-11-28T11:03:00.322" v="1306" actId="165"/>
          <ac:spMkLst>
            <pc:docMk/>
            <pc:sldMk cId="2124907517" sldId="260"/>
            <ac:spMk id="38" creationId="{2C698C38-9263-C833-2790-1B56D04A60D9}"/>
          </ac:spMkLst>
        </pc:spChg>
        <pc:spChg chg="mod">
          <ac:chgData name="Amal R Babu" userId="3a292d0a-112b-4bc3-bf38-7771656893d2" providerId="ADAL" clId="{992600FB-E5A2-48A8-ADC9-6968E10B5B48}" dt="2022-11-30T07:53:35.475" v="3599"/>
          <ac:spMkLst>
            <pc:docMk/>
            <pc:sldMk cId="2124907517" sldId="260"/>
            <ac:spMk id="42" creationId="{7060D5A4-C85A-2A52-9269-D0E00F0186B7}"/>
          </ac:spMkLst>
        </pc:spChg>
        <pc:spChg chg="del mod">
          <ac:chgData name="Amal R Babu" userId="3a292d0a-112b-4bc3-bf38-7771656893d2" providerId="ADAL" clId="{992600FB-E5A2-48A8-ADC9-6968E10B5B48}" dt="2022-11-30T06:31:03.987" v="3454" actId="478"/>
          <ac:spMkLst>
            <pc:docMk/>
            <pc:sldMk cId="2124907517" sldId="260"/>
            <ac:spMk id="43" creationId="{4085F982-777E-59AD-4DB4-B07024AB9EAF}"/>
          </ac:spMkLst>
        </pc:spChg>
        <pc:spChg chg="mod">
          <ac:chgData name="Amal R Babu" userId="3a292d0a-112b-4bc3-bf38-7771656893d2" providerId="ADAL" clId="{992600FB-E5A2-48A8-ADC9-6968E10B5B48}" dt="2022-11-30T07:53:35.475" v="3599"/>
          <ac:spMkLst>
            <pc:docMk/>
            <pc:sldMk cId="2124907517" sldId="260"/>
            <ac:spMk id="45" creationId="{D4238884-2D30-A259-79E6-2AB9141C994A}"/>
          </ac:spMkLst>
        </pc:spChg>
        <pc:spChg chg="add mod">
          <ac:chgData name="Amal R Babu" userId="3a292d0a-112b-4bc3-bf38-7771656893d2" providerId="ADAL" clId="{992600FB-E5A2-48A8-ADC9-6968E10B5B48}" dt="2022-11-30T07:53:35.475" v="3599"/>
          <ac:spMkLst>
            <pc:docMk/>
            <pc:sldMk cId="2124907517" sldId="260"/>
            <ac:spMk id="46" creationId="{EB4FAC46-A5DF-AAF4-8BC2-8703217A2AAB}"/>
          </ac:spMkLst>
        </pc:spChg>
        <pc:spChg chg="del">
          <ac:chgData name="Amal R Babu" userId="3a292d0a-112b-4bc3-bf38-7771656893d2" providerId="ADAL" clId="{992600FB-E5A2-48A8-ADC9-6968E10B5B48}" dt="2022-11-30T07:53:34.609" v="3598" actId="478"/>
          <ac:spMkLst>
            <pc:docMk/>
            <pc:sldMk cId="2124907517" sldId="260"/>
            <ac:spMk id="50" creationId="{0E2B6178-FB2D-9772-47AD-87A734026875}"/>
          </ac:spMkLst>
        </pc:spChg>
        <pc:spChg chg="add mod">
          <ac:chgData name="Amal R Babu" userId="3a292d0a-112b-4bc3-bf38-7771656893d2" providerId="ADAL" clId="{992600FB-E5A2-48A8-ADC9-6968E10B5B48}" dt="2022-11-30T07:53:35.475" v="3599"/>
          <ac:spMkLst>
            <pc:docMk/>
            <pc:sldMk cId="2124907517" sldId="260"/>
            <ac:spMk id="51" creationId="{37361D8A-D18A-180D-06BD-B8389A50F5C6}"/>
          </ac:spMkLst>
        </pc:spChg>
        <pc:spChg chg="add mod">
          <ac:chgData name="Amal R Babu" userId="3a292d0a-112b-4bc3-bf38-7771656893d2" providerId="ADAL" clId="{992600FB-E5A2-48A8-ADC9-6968E10B5B48}" dt="2022-11-30T07:53:35.475" v="3599"/>
          <ac:spMkLst>
            <pc:docMk/>
            <pc:sldMk cId="2124907517" sldId="260"/>
            <ac:spMk id="52" creationId="{54A9F67F-78BE-2ECE-1A81-C1F0A0F4CB75}"/>
          </ac:spMkLst>
        </pc:spChg>
        <pc:spChg chg="del mod">
          <ac:chgData name="Amal R Babu" userId="3a292d0a-112b-4bc3-bf38-7771656893d2" providerId="ADAL" clId="{992600FB-E5A2-48A8-ADC9-6968E10B5B48}" dt="2022-11-30T07:53:34.609" v="3598" actId="478"/>
          <ac:spMkLst>
            <pc:docMk/>
            <pc:sldMk cId="2124907517" sldId="260"/>
            <ac:spMk id="55" creationId="{A2C13AB5-7A64-00F4-ECBF-90F667E097CA}"/>
          </ac:spMkLst>
        </pc:spChg>
        <pc:spChg chg="add mod">
          <ac:chgData name="Amal R Babu" userId="3a292d0a-112b-4bc3-bf38-7771656893d2" providerId="ADAL" clId="{992600FB-E5A2-48A8-ADC9-6968E10B5B48}" dt="2022-11-30T07:53:35.475" v="3599"/>
          <ac:spMkLst>
            <pc:docMk/>
            <pc:sldMk cId="2124907517" sldId="260"/>
            <ac:spMk id="56" creationId="{84C818EA-467A-B992-99CD-B19352014EED}"/>
          </ac:spMkLst>
        </pc:spChg>
        <pc:spChg chg="add mod">
          <ac:chgData name="Amal R Babu" userId="3a292d0a-112b-4bc3-bf38-7771656893d2" providerId="ADAL" clId="{992600FB-E5A2-48A8-ADC9-6968E10B5B48}" dt="2022-11-30T07:53:35.475" v="3599"/>
          <ac:spMkLst>
            <pc:docMk/>
            <pc:sldMk cId="2124907517" sldId="260"/>
            <ac:spMk id="57" creationId="{2A7B7EE5-335C-0611-3B61-8B8322EF30C9}"/>
          </ac:spMkLst>
        </pc:spChg>
        <pc:spChg chg="del">
          <ac:chgData name="Amal R Babu" userId="3a292d0a-112b-4bc3-bf38-7771656893d2" providerId="ADAL" clId="{992600FB-E5A2-48A8-ADC9-6968E10B5B48}" dt="2022-11-30T07:53:34.609" v="3598" actId="478"/>
          <ac:spMkLst>
            <pc:docMk/>
            <pc:sldMk cId="2124907517" sldId="260"/>
            <ac:spMk id="58" creationId="{84827C04-91A4-59E2-705C-138BA0A13DA9}"/>
          </ac:spMkLst>
        </pc:spChg>
        <pc:spChg chg="add mod">
          <ac:chgData name="Amal R Babu" userId="3a292d0a-112b-4bc3-bf38-7771656893d2" providerId="ADAL" clId="{992600FB-E5A2-48A8-ADC9-6968E10B5B48}" dt="2022-11-30T07:53:35.475" v="3599"/>
          <ac:spMkLst>
            <pc:docMk/>
            <pc:sldMk cId="2124907517" sldId="260"/>
            <ac:spMk id="59" creationId="{20501C96-6E48-40A5-BF63-3D83051637C6}"/>
          </ac:spMkLst>
        </pc:spChg>
        <pc:spChg chg="del">
          <ac:chgData name="Amal R Babu" userId="3a292d0a-112b-4bc3-bf38-7771656893d2" providerId="ADAL" clId="{992600FB-E5A2-48A8-ADC9-6968E10B5B48}" dt="2022-11-28T10:53:23.722" v="1107" actId="478"/>
          <ac:spMkLst>
            <pc:docMk/>
            <pc:sldMk cId="2124907517" sldId="260"/>
            <ac:spMk id="60" creationId="{78B6EF03-8F3E-3607-3A1C-1F678C9186EF}"/>
          </ac:spMkLst>
        </pc:spChg>
        <pc:spChg chg="mod">
          <ac:chgData name="Amal R Babu" userId="3a292d0a-112b-4bc3-bf38-7771656893d2" providerId="ADAL" clId="{992600FB-E5A2-48A8-ADC9-6968E10B5B48}" dt="2022-11-30T07:53:35.475" v="3599"/>
          <ac:spMkLst>
            <pc:docMk/>
            <pc:sldMk cId="2124907517" sldId="260"/>
            <ac:spMk id="61" creationId="{0CEC1BFB-7227-CF22-C307-71672E5190BC}"/>
          </ac:spMkLst>
        </pc:spChg>
        <pc:spChg chg="del">
          <ac:chgData name="Amal R Babu" userId="3a292d0a-112b-4bc3-bf38-7771656893d2" providerId="ADAL" clId="{992600FB-E5A2-48A8-ADC9-6968E10B5B48}" dt="2022-11-28T10:53:23.722" v="1107" actId="478"/>
          <ac:spMkLst>
            <pc:docMk/>
            <pc:sldMk cId="2124907517" sldId="260"/>
            <ac:spMk id="61" creationId="{FB56885A-E1F6-9657-B73E-63BA2B77CF7F}"/>
          </ac:spMkLst>
        </pc:spChg>
        <pc:spChg chg="del">
          <ac:chgData name="Amal R Babu" userId="3a292d0a-112b-4bc3-bf38-7771656893d2" providerId="ADAL" clId="{992600FB-E5A2-48A8-ADC9-6968E10B5B48}" dt="2022-11-28T10:53:23.722" v="1107" actId="478"/>
          <ac:spMkLst>
            <pc:docMk/>
            <pc:sldMk cId="2124907517" sldId="260"/>
            <ac:spMk id="63" creationId="{67A5FAC3-E100-BF32-3FC6-25618C52AB57}"/>
          </ac:spMkLst>
        </pc:spChg>
        <pc:spChg chg="mod">
          <ac:chgData name="Amal R Babu" userId="3a292d0a-112b-4bc3-bf38-7771656893d2" providerId="ADAL" clId="{992600FB-E5A2-48A8-ADC9-6968E10B5B48}" dt="2022-11-30T07:53:35.475" v="3599"/>
          <ac:spMkLst>
            <pc:docMk/>
            <pc:sldMk cId="2124907517" sldId="260"/>
            <ac:spMk id="63" creationId="{BAD5285B-3F1E-EAD7-6CD3-45EDBA30983E}"/>
          </ac:spMkLst>
        </pc:spChg>
        <pc:spChg chg="del">
          <ac:chgData name="Amal R Babu" userId="3a292d0a-112b-4bc3-bf38-7771656893d2" providerId="ADAL" clId="{992600FB-E5A2-48A8-ADC9-6968E10B5B48}" dt="2022-11-28T10:53:23.722" v="1107" actId="478"/>
          <ac:spMkLst>
            <pc:docMk/>
            <pc:sldMk cId="2124907517" sldId="260"/>
            <ac:spMk id="66" creationId="{71537340-6A15-D8D3-1FFE-EA843712D4E8}"/>
          </ac:spMkLst>
        </pc:spChg>
        <pc:spChg chg="add mod">
          <ac:chgData name="Amal R Babu" userId="3a292d0a-112b-4bc3-bf38-7771656893d2" providerId="ADAL" clId="{992600FB-E5A2-48A8-ADC9-6968E10B5B48}" dt="2022-11-30T07:53:35.475" v="3599"/>
          <ac:spMkLst>
            <pc:docMk/>
            <pc:sldMk cId="2124907517" sldId="260"/>
            <ac:spMk id="66" creationId="{D72CC54A-26A6-20D4-07B9-66D7998606FF}"/>
          </ac:spMkLst>
        </pc:spChg>
        <pc:spChg chg="mod">
          <ac:chgData name="Amal R Babu" userId="3a292d0a-112b-4bc3-bf38-7771656893d2" providerId="ADAL" clId="{992600FB-E5A2-48A8-ADC9-6968E10B5B48}" dt="2022-11-28T11:01:26.884" v="1286" actId="571"/>
          <ac:spMkLst>
            <pc:docMk/>
            <pc:sldMk cId="2124907517" sldId="260"/>
            <ac:spMk id="74" creationId="{896077D8-528B-2133-8AF6-2FFEFD40A14F}"/>
          </ac:spMkLst>
        </pc:spChg>
        <pc:spChg chg="mod">
          <ac:chgData name="Amal R Babu" userId="3a292d0a-112b-4bc3-bf38-7771656893d2" providerId="ADAL" clId="{992600FB-E5A2-48A8-ADC9-6968E10B5B48}" dt="2022-11-30T07:53:35.475" v="3599"/>
          <ac:spMkLst>
            <pc:docMk/>
            <pc:sldMk cId="2124907517" sldId="260"/>
            <ac:spMk id="78" creationId="{77CABA8C-E67C-EE77-BD52-4E978DE612EB}"/>
          </ac:spMkLst>
        </pc:spChg>
        <pc:spChg chg="mod">
          <ac:chgData name="Amal R Babu" userId="3a292d0a-112b-4bc3-bf38-7771656893d2" providerId="ADAL" clId="{992600FB-E5A2-48A8-ADC9-6968E10B5B48}" dt="2022-11-28T11:01:26.884" v="1286" actId="571"/>
          <ac:spMkLst>
            <pc:docMk/>
            <pc:sldMk cId="2124907517" sldId="260"/>
            <ac:spMk id="82" creationId="{76E2FD19-85FC-3B21-2BD4-826E94C8873B}"/>
          </ac:spMkLst>
        </pc:spChg>
        <pc:spChg chg="mod">
          <ac:chgData name="Amal R Babu" userId="3a292d0a-112b-4bc3-bf38-7771656893d2" providerId="ADAL" clId="{992600FB-E5A2-48A8-ADC9-6968E10B5B48}" dt="2022-11-30T07:53:35.475" v="3599"/>
          <ac:spMkLst>
            <pc:docMk/>
            <pc:sldMk cId="2124907517" sldId="260"/>
            <ac:spMk id="82" creationId="{8EF55A4A-E3D7-E6D1-4813-AB3F3590D6A3}"/>
          </ac:spMkLst>
        </pc:spChg>
        <pc:spChg chg="mod">
          <ac:chgData name="Amal R Babu" userId="3a292d0a-112b-4bc3-bf38-7771656893d2" providerId="ADAL" clId="{992600FB-E5A2-48A8-ADC9-6968E10B5B48}" dt="2022-11-28T11:01:26.884" v="1286" actId="571"/>
          <ac:spMkLst>
            <pc:docMk/>
            <pc:sldMk cId="2124907517" sldId="260"/>
            <ac:spMk id="83" creationId="{91F1806A-4D0B-0993-AB1B-DBCFEB2F5C40}"/>
          </ac:spMkLst>
        </pc:spChg>
        <pc:spChg chg="add mod">
          <ac:chgData name="Amal R Babu" userId="3a292d0a-112b-4bc3-bf38-7771656893d2" providerId="ADAL" clId="{992600FB-E5A2-48A8-ADC9-6968E10B5B48}" dt="2022-11-30T07:53:35.475" v="3599"/>
          <ac:spMkLst>
            <pc:docMk/>
            <pc:sldMk cId="2124907517" sldId="260"/>
            <ac:spMk id="83" creationId="{EECCB751-E259-83B5-8DAC-A342B78C343D}"/>
          </ac:spMkLst>
        </pc:spChg>
        <pc:spChg chg="add mod">
          <ac:chgData name="Amal R Babu" userId="3a292d0a-112b-4bc3-bf38-7771656893d2" providerId="ADAL" clId="{992600FB-E5A2-48A8-ADC9-6968E10B5B48}" dt="2022-11-30T07:53:35.475" v="3599"/>
          <ac:spMkLst>
            <pc:docMk/>
            <pc:sldMk cId="2124907517" sldId="260"/>
            <ac:spMk id="84" creationId="{347C2EFA-066A-BEDF-4E4F-67CEE4E968F6}"/>
          </ac:spMkLst>
        </pc:spChg>
        <pc:spChg chg="mod">
          <ac:chgData name="Amal R Babu" userId="3a292d0a-112b-4bc3-bf38-7771656893d2" providerId="ADAL" clId="{992600FB-E5A2-48A8-ADC9-6968E10B5B48}" dt="2022-11-28T11:01:26.884" v="1286" actId="571"/>
          <ac:spMkLst>
            <pc:docMk/>
            <pc:sldMk cId="2124907517" sldId="260"/>
            <ac:spMk id="84" creationId="{A1F4407B-E3E4-0E28-3CFA-CC61ACD04B81}"/>
          </ac:spMkLst>
        </pc:spChg>
        <pc:spChg chg="mod">
          <ac:chgData name="Amal R Babu" userId="3a292d0a-112b-4bc3-bf38-7771656893d2" providerId="ADAL" clId="{992600FB-E5A2-48A8-ADC9-6968E10B5B48}" dt="2022-11-28T11:01:34.963" v="1288" actId="571"/>
          <ac:spMkLst>
            <pc:docMk/>
            <pc:sldMk cId="2124907517" sldId="260"/>
            <ac:spMk id="86" creationId="{5B11B376-2B98-8470-6F54-DFE9A101C9D1}"/>
          </ac:spMkLst>
        </pc:spChg>
        <pc:spChg chg="mod">
          <ac:chgData name="Amal R Babu" userId="3a292d0a-112b-4bc3-bf38-7771656893d2" providerId="ADAL" clId="{992600FB-E5A2-48A8-ADC9-6968E10B5B48}" dt="2022-11-28T11:01:34.963" v="1288" actId="571"/>
          <ac:spMkLst>
            <pc:docMk/>
            <pc:sldMk cId="2124907517" sldId="260"/>
            <ac:spMk id="89" creationId="{E411216C-DAC2-FEEF-5AF0-C8E98AFA8E1D}"/>
          </ac:spMkLst>
        </pc:spChg>
        <pc:spChg chg="mod">
          <ac:chgData name="Amal R Babu" userId="3a292d0a-112b-4bc3-bf38-7771656893d2" providerId="ADAL" clId="{992600FB-E5A2-48A8-ADC9-6968E10B5B48}" dt="2022-11-28T11:01:34.963" v="1288" actId="571"/>
          <ac:spMkLst>
            <pc:docMk/>
            <pc:sldMk cId="2124907517" sldId="260"/>
            <ac:spMk id="90" creationId="{FFDBA36C-4F57-A40B-EB51-B6D165DF7671}"/>
          </ac:spMkLst>
        </pc:spChg>
        <pc:spChg chg="mod">
          <ac:chgData name="Amal R Babu" userId="3a292d0a-112b-4bc3-bf38-7771656893d2" providerId="ADAL" clId="{992600FB-E5A2-48A8-ADC9-6968E10B5B48}" dt="2022-11-28T11:01:34.963" v="1288" actId="571"/>
          <ac:spMkLst>
            <pc:docMk/>
            <pc:sldMk cId="2124907517" sldId="260"/>
            <ac:spMk id="91" creationId="{C97E5183-59A2-08F2-3B5C-E31188464B05}"/>
          </ac:spMkLst>
        </pc:spChg>
        <pc:spChg chg="mod">
          <ac:chgData name="Amal R Babu" userId="3a292d0a-112b-4bc3-bf38-7771656893d2" providerId="ADAL" clId="{992600FB-E5A2-48A8-ADC9-6968E10B5B48}" dt="2022-11-28T10:55:22.413" v="1132" actId="20577"/>
          <ac:spMkLst>
            <pc:docMk/>
            <pc:sldMk cId="2124907517" sldId="260"/>
            <ac:spMk id="92" creationId="{232C2ADA-8B7B-4990-FB78-B27C9A79E87E}"/>
          </ac:spMkLst>
        </pc:spChg>
        <pc:spChg chg="mod">
          <ac:chgData name="Amal R Babu" userId="3a292d0a-112b-4bc3-bf38-7771656893d2" providerId="ADAL" clId="{992600FB-E5A2-48A8-ADC9-6968E10B5B48}" dt="2022-11-28T11:01:51.653" v="1291" actId="571"/>
          <ac:spMkLst>
            <pc:docMk/>
            <pc:sldMk cId="2124907517" sldId="260"/>
            <ac:spMk id="95" creationId="{390AE318-F2A7-8CC7-790A-E1E2253584AB}"/>
          </ac:spMkLst>
        </pc:spChg>
        <pc:spChg chg="mod">
          <ac:chgData name="Amal R Babu" userId="3a292d0a-112b-4bc3-bf38-7771656893d2" providerId="ADAL" clId="{992600FB-E5A2-48A8-ADC9-6968E10B5B48}" dt="2022-11-28T11:01:51.653" v="1291" actId="571"/>
          <ac:spMkLst>
            <pc:docMk/>
            <pc:sldMk cId="2124907517" sldId="260"/>
            <ac:spMk id="99" creationId="{740D017F-6B1D-9082-1B38-16BE1087928D}"/>
          </ac:spMkLst>
        </pc:spChg>
        <pc:spChg chg="mod">
          <ac:chgData name="Amal R Babu" userId="3a292d0a-112b-4bc3-bf38-7771656893d2" providerId="ADAL" clId="{992600FB-E5A2-48A8-ADC9-6968E10B5B48}" dt="2022-11-28T11:01:51.653" v="1291" actId="571"/>
          <ac:spMkLst>
            <pc:docMk/>
            <pc:sldMk cId="2124907517" sldId="260"/>
            <ac:spMk id="100" creationId="{33884735-D6AF-4529-55A2-AF25F8550797}"/>
          </ac:spMkLst>
        </pc:spChg>
        <pc:spChg chg="mod">
          <ac:chgData name="Amal R Babu" userId="3a292d0a-112b-4bc3-bf38-7771656893d2" providerId="ADAL" clId="{992600FB-E5A2-48A8-ADC9-6968E10B5B48}" dt="2022-11-28T11:01:51.653" v="1291" actId="571"/>
          <ac:spMkLst>
            <pc:docMk/>
            <pc:sldMk cId="2124907517" sldId="260"/>
            <ac:spMk id="101" creationId="{E91F6EF4-28CA-A539-ED9C-253CF7EA8AFF}"/>
          </ac:spMkLst>
        </pc:spChg>
        <pc:spChg chg="del">
          <ac:chgData name="Amal R Babu" userId="3a292d0a-112b-4bc3-bf38-7771656893d2" providerId="ADAL" clId="{992600FB-E5A2-48A8-ADC9-6968E10B5B48}" dt="2022-11-30T07:53:34.609" v="3598" actId="478"/>
          <ac:spMkLst>
            <pc:docMk/>
            <pc:sldMk cId="2124907517" sldId="260"/>
            <ac:spMk id="102" creationId="{BC336F4F-319C-E66A-14BA-28906300DE58}"/>
          </ac:spMkLst>
        </pc:spChg>
        <pc:spChg chg="mod topLvl">
          <ac:chgData name="Amal R Babu" userId="3a292d0a-112b-4bc3-bf38-7771656893d2" providerId="ADAL" clId="{992600FB-E5A2-48A8-ADC9-6968E10B5B48}" dt="2022-11-28T11:02:56.872" v="1305" actId="165"/>
          <ac:spMkLst>
            <pc:docMk/>
            <pc:sldMk cId="2124907517" sldId="260"/>
            <ac:spMk id="106" creationId="{037904D4-79E1-6049-546D-A8BBF89913C3}"/>
          </ac:spMkLst>
        </pc:spChg>
        <pc:spChg chg="mod topLvl">
          <ac:chgData name="Amal R Babu" userId="3a292d0a-112b-4bc3-bf38-7771656893d2" providerId="ADAL" clId="{992600FB-E5A2-48A8-ADC9-6968E10B5B48}" dt="2022-11-28T11:03:00.322" v="1306" actId="165"/>
          <ac:spMkLst>
            <pc:docMk/>
            <pc:sldMk cId="2124907517" sldId="260"/>
            <ac:spMk id="108" creationId="{B6217125-7520-BCA5-9D64-5E4DE1EB5BEC}"/>
          </ac:spMkLst>
        </pc:spChg>
        <pc:spChg chg="del">
          <ac:chgData name="Amal R Babu" userId="3a292d0a-112b-4bc3-bf38-7771656893d2" providerId="ADAL" clId="{992600FB-E5A2-48A8-ADC9-6968E10B5B48}" dt="2022-11-30T06:31:03.987" v="3454" actId="478"/>
          <ac:spMkLst>
            <pc:docMk/>
            <pc:sldMk cId="2124907517" sldId="260"/>
            <ac:spMk id="109" creationId="{B205D4A8-03D0-E92D-2A10-7A44B4A53BD1}"/>
          </ac:spMkLst>
        </pc:spChg>
        <pc:spChg chg="mod topLvl">
          <ac:chgData name="Amal R Babu" userId="3a292d0a-112b-4bc3-bf38-7771656893d2" providerId="ADAL" clId="{992600FB-E5A2-48A8-ADC9-6968E10B5B48}" dt="2022-11-28T11:05:08.947" v="1343" actId="313"/>
          <ac:spMkLst>
            <pc:docMk/>
            <pc:sldMk cId="2124907517" sldId="260"/>
            <ac:spMk id="110" creationId="{E8D14ACA-4A8B-CC2F-8B69-E77BE4C4C77C}"/>
          </ac:spMkLst>
        </pc:spChg>
        <pc:spChg chg="mod topLvl">
          <ac:chgData name="Amal R Babu" userId="3a292d0a-112b-4bc3-bf38-7771656893d2" providerId="ADAL" clId="{992600FB-E5A2-48A8-ADC9-6968E10B5B48}" dt="2022-11-28T11:03:00.322" v="1306" actId="165"/>
          <ac:spMkLst>
            <pc:docMk/>
            <pc:sldMk cId="2124907517" sldId="260"/>
            <ac:spMk id="111" creationId="{70847954-1D86-8E34-0C5F-F52295DFC94A}"/>
          </ac:spMkLst>
        </pc:spChg>
        <pc:spChg chg="mod topLvl">
          <ac:chgData name="Amal R Babu" userId="3a292d0a-112b-4bc3-bf38-7771656893d2" providerId="ADAL" clId="{992600FB-E5A2-48A8-ADC9-6968E10B5B48}" dt="2022-11-28T11:02:56.872" v="1305" actId="165"/>
          <ac:spMkLst>
            <pc:docMk/>
            <pc:sldMk cId="2124907517" sldId="260"/>
            <ac:spMk id="113" creationId="{A7F600A5-7D5A-A214-0742-9DAA77F157D4}"/>
          </ac:spMkLst>
        </pc:spChg>
        <pc:spChg chg="mod topLvl">
          <ac:chgData name="Amal R Babu" userId="3a292d0a-112b-4bc3-bf38-7771656893d2" providerId="ADAL" clId="{992600FB-E5A2-48A8-ADC9-6968E10B5B48}" dt="2022-11-28T11:03:00.322" v="1306" actId="165"/>
          <ac:spMkLst>
            <pc:docMk/>
            <pc:sldMk cId="2124907517" sldId="260"/>
            <ac:spMk id="115" creationId="{A27FDE62-9799-EB5A-814E-FA23C3CC50A6}"/>
          </ac:spMkLst>
        </pc:spChg>
        <pc:spChg chg="mod topLvl">
          <ac:chgData name="Amal R Babu" userId="3a292d0a-112b-4bc3-bf38-7771656893d2" providerId="ADAL" clId="{992600FB-E5A2-48A8-ADC9-6968E10B5B48}" dt="2022-11-28T11:04:39.374" v="1342" actId="20577"/>
          <ac:spMkLst>
            <pc:docMk/>
            <pc:sldMk cId="2124907517" sldId="260"/>
            <ac:spMk id="116" creationId="{CDAFE034-1DDF-0B78-4CF8-BF4AC861806D}"/>
          </ac:spMkLst>
        </pc:spChg>
        <pc:spChg chg="mod topLvl">
          <ac:chgData name="Amal R Babu" userId="3a292d0a-112b-4bc3-bf38-7771656893d2" providerId="ADAL" clId="{992600FB-E5A2-48A8-ADC9-6968E10B5B48}" dt="2022-11-28T11:03:00.322" v="1306" actId="165"/>
          <ac:spMkLst>
            <pc:docMk/>
            <pc:sldMk cId="2124907517" sldId="260"/>
            <ac:spMk id="117" creationId="{D871040F-67CE-EB91-C424-A658A003FCAF}"/>
          </ac:spMkLst>
        </pc:spChg>
        <pc:spChg chg="mod topLvl">
          <ac:chgData name="Amal R Babu" userId="3a292d0a-112b-4bc3-bf38-7771656893d2" providerId="ADAL" clId="{992600FB-E5A2-48A8-ADC9-6968E10B5B48}" dt="2022-11-28T11:02:56.872" v="1305" actId="165"/>
          <ac:spMkLst>
            <pc:docMk/>
            <pc:sldMk cId="2124907517" sldId="260"/>
            <ac:spMk id="119" creationId="{424534C7-782C-3874-2BB3-1B9469066184}"/>
          </ac:spMkLst>
        </pc:spChg>
        <pc:spChg chg="mod topLvl">
          <ac:chgData name="Amal R Babu" userId="3a292d0a-112b-4bc3-bf38-7771656893d2" providerId="ADAL" clId="{992600FB-E5A2-48A8-ADC9-6968E10B5B48}" dt="2022-11-28T11:03:00.322" v="1306" actId="165"/>
          <ac:spMkLst>
            <pc:docMk/>
            <pc:sldMk cId="2124907517" sldId="260"/>
            <ac:spMk id="121" creationId="{19F46ABE-616C-D9F7-AE04-12D9CD5300BD}"/>
          </ac:spMkLst>
        </pc:spChg>
        <pc:spChg chg="mod topLvl">
          <ac:chgData name="Amal R Babu" userId="3a292d0a-112b-4bc3-bf38-7771656893d2" providerId="ADAL" clId="{992600FB-E5A2-48A8-ADC9-6968E10B5B48}" dt="2022-11-28T11:13:22.980" v="1461" actId="20577"/>
          <ac:spMkLst>
            <pc:docMk/>
            <pc:sldMk cId="2124907517" sldId="260"/>
            <ac:spMk id="122" creationId="{6D8DF8F6-B8E2-B147-77D0-91F2AEF0E849}"/>
          </ac:spMkLst>
        </pc:spChg>
        <pc:spChg chg="mod topLvl">
          <ac:chgData name="Amal R Babu" userId="3a292d0a-112b-4bc3-bf38-7771656893d2" providerId="ADAL" clId="{992600FB-E5A2-48A8-ADC9-6968E10B5B48}" dt="2022-11-28T11:03:00.322" v="1306" actId="165"/>
          <ac:spMkLst>
            <pc:docMk/>
            <pc:sldMk cId="2124907517" sldId="260"/>
            <ac:spMk id="123" creationId="{47854B95-65DE-90B4-D0E4-300A8804A8F6}"/>
          </ac:spMkLst>
        </pc:spChg>
        <pc:spChg chg="add del mod ord">
          <ac:chgData name="Amal R Babu" userId="3a292d0a-112b-4bc3-bf38-7771656893d2" providerId="ADAL" clId="{992600FB-E5A2-48A8-ADC9-6968E10B5B48}" dt="2022-11-28T11:08:28.014" v="1350" actId="931"/>
          <ac:spMkLst>
            <pc:docMk/>
            <pc:sldMk cId="2124907517" sldId="260"/>
            <ac:spMk id="124" creationId="{CD59BCFA-FEEB-2B84-1F97-E45C7B606ECB}"/>
          </ac:spMkLst>
        </pc:spChg>
        <pc:spChg chg="add del mod ord">
          <ac:chgData name="Amal R Babu" userId="3a292d0a-112b-4bc3-bf38-7771656893d2" providerId="ADAL" clId="{992600FB-E5A2-48A8-ADC9-6968E10B5B48}" dt="2022-11-28T11:11:43.652" v="1444" actId="931"/>
          <ac:spMkLst>
            <pc:docMk/>
            <pc:sldMk cId="2124907517" sldId="260"/>
            <ac:spMk id="125" creationId="{F16AF470-FA3D-F7C5-0B0C-C734AD50AB40}"/>
          </ac:spMkLst>
        </pc:spChg>
        <pc:spChg chg="add del mod ord">
          <ac:chgData name="Amal R Babu" userId="3a292d0a-112b-4bc3-bf38-7771656893d2" providerId="ADAL" clId="{992600FB-E5A2-48A8-ADC9-6968E10B5B48}" dt="2022-11-28T11:12:26.105" v="1447" actId="931"/>
          <ac:spMkLst>
            <pc:docMk/>
            <pc:sldMk cId="2124907517" sldId="260"/>
            <ac:spMk id="126" creationId="{1E6A3D78-B0EE-F3CA-C805-DD34E52C3245}"/>
          </ac:spMkLst>
        </pc:spChg>
        <pc:spChg chg="add del mod ord">
          <ac:chgData name="Amal R Babu" userId="3a292d0a-112b-4bc3-bf38-7771656893d2" providerId="ADAL" clId="{992600FB-E5A2-48A8-ADC9-6968E10B5B48}" dt="2022-11-28T11:14:02.389" v="1462" actId="931"/>
          <ac:spMkLst>
            <pc:docMk/>
            <pc:sldMk cId="2124907517" sldId="260"/>
            <ac:spMk id="127" creationId="{A9E33972-0251-8E25-D9FB-10B896A6F96F}"/>
          </ac:spMkLst>
        </pc:spChg>
        <pc:grpChg chg="add del mod">
          <ac:chgData name="Amal R Babu" userId="3a292d0a-112b-4bc3-bf38-7771656893d2" providerId="ADAL" clId="{992600FB-E5A2-48A8-ADC9-6968E10B5B48}" dt="2022-12-07T05:41:51.655" v="3712" actId="478"/>
          <ac:grpSpMkLst>
            <pc:docMk/>
            <pc:sldMk cId="2124907517" sldId="260"/>
            <ac:grpSpMk id="7" creationId="{BB795FD1-5CA1-03FA-77E0-DDF2C508B9FC}"/>
          </ac:grpSpMkLst>
        </pc:grpChg>
        <pc:grpChg chg="add mod">
          <ac:chgData name="Amal R Babu" userId="3a292d0a-112b-4bc3-bf38-7771656893d2" providerId="ADAL" clId="{992600FB-E5A2-48A8-ADC9-6968E10B5B48}" dt="2022-11-30T07:53:59.972" v="3604" actId="207"/>
          <ac:grpSpMkLst>
            <pc:docMk/>
            <pc:sldMk cId="2124907517" sldId="260"/>
            <ac:grpSpMk id="15" creationId="{C314E235-4DDD-BB35-E446-2F46A2C8207C}"/>
          </ac:grpSpMkLst>
        </pc:grpChg>
        <pc:grpChg chg="add del mod">
          <ac:chgData name="Amal R Babu" userId="3a292d0a-112b-4bc3-bf38-7771656893d2" providerId="ADAL" clId="{992600FB-E5A2-48A8-ADC9-6968E10B5B48}" dt="2022-12-07T05:41:51.655" v="3712" actId="478"/>
          <ac:grpSpMkLst>
            <pc:docMk/>
            <pc:sldMk cId="2124907517" sldId="260"/>
            <ac:grpSpMk id="16" creationId="{8A0EBE5B-A2D1-4A1B-02C0-3B3A6D7E9C90}"/>
          </ac:grpSpMkLst>
        </pc:grpChg>
        <pc:grpChg chg="add mod">
          <ac:chgData name="Amal R Babu" userId="3a292d0a-112b-4bc3-bf38-7771656893d2" providerId="ADAL" clId="{992600FB-E5A2-48A8-ADC9-6968E10B5B48}" dt="2022-12-07T05:41:52.835" v="3713"/>
          <ac:grpSpMkLst>
            <pc:docMk/>
            <pc:sldMk cId="2124907517" sldId="260"/>
            <ac:grpSpMk id="20" creationId="{E7C78772-CF0D-FAE7-01E1-5AE6826A2D37}"/>
          </ac:grpSpMkLst>
        </pc:grpChg>
        <pc:grpChg chg="add mod">
          <ac:chgData name="Amal R Babu" userId="3a292d0a-112b-4bc3-bf38-7771656893d2" providerId="ADAL" clId="{992600FB-E5A2-48A8-ADC9-6968E10B5B48}" dt="2022-12-07T05:41:52.835" v="3713"/>
          <ac:grpSpMkLst>
            <pc:docMk/>
            <pc:sldMk cId="2124907517" sldId="260"/>
            <ac:grpSpMk id="27" creationId="{EA506E3E-B360-F6CC-2884-D76F97DE4294}"/>
          </ac:grpSpMkLst>
        </pc:grpChg>
        <pc:grpChg chg="del mod">
          <ac:chgData name="Amal R Babu" userId="3a292d0a-112b-4bc3-bf38-7771656893d2" providerId="ADAL" clId="{992600FB-E5A2-48A8-ADC9-6968E10B5B48}" dt="2022-11-30T07:53:34.609" v="3598" actId="478"/>
          <ac:grpSpMkLst>
            <pc:docMk/>
            <pc:sldMk cId="2124907517" sldId="260"/>
            <ac:grpSpMk id="30" creationId="{9ECCC638-745A-4CD5-37F4-34E729654B57}"/>
          </ac:grpSpMkLst>
        </pc:grpChg>
        <pc:grpChg chg="add mod">
          <ac:chgData name="Amal R Babu" userId="3a292d0a-112b-4bc3-bf38-7771656893d2" providerId="ADAL" clId="{992600FB-E5A2-48A8-ADC9-6968E10B5B48}" dt="2022-11-30T07:53:35.475" v="3599"/>
          <ac:grpSpMkLst>
            <pc:docMk/>
            <pc:sldMk cId="2124907517" sldId="260"/>
            <ac:grpSpMk id="36" creationId="{2E701B61-D98B-A7BB-9E0E-BF726365F018}"/>
          </ac:grpSpMkLst>
        </pc:grpChg>
        <pc:grpChg chg="add del mod topLvl">
          <ac:chgData name="Amal R Babu" userId="3a292d0a-112b-4bc3-bf38-7771656893d2" providerId="ADAL" clId="{992600FB-E5A2-48A8-ADC9-6968E10B5B48}" dt="2022-11-28T11:02:08.352" v="1296" actId="165"/>
          <ac:grpSpMkLst>
            <pc:docMk/>
            <pc:sldMk cId="2124907517" sldId="260"/>
            <ac:grpSpMk id="39" creationId="{31A5BC2C-1881-BB2F-4C23-4AF66A5EBA4B}"/>
          </ac:grpSpMkLst>
        </pc:grpChg>
        <pc:grpChg chg="add mod">
          <ac:chgData name="Amal R Babu" userId="3a292d0a-112b-4bc3-bf38-7771656893d2" providerId="ADAL" clId="{992600FB-E5A2-48A8-ADC9-6968E10B5B48}" dt="2022-11-30T07:53:35.475" v="3599"/>
          <ac:grpSpMkLst>
            <pc:docMk/>
            <pc:sldMk cId="2124907517" sldId="260"/>
            <ac:grpSpMk id="40" creationId="{4AE02BE0-FD2C-7D28-36BC-8FD1682F4394}"/>
          </ac:grpSpMkLst>
        </pc:grpChg>
        <pc:grpChg chg="add del mod">
          <ac:chgData name="Amal R Babu" userId="3a292d0a-112b-4bc3-bf38-7771656893d2" providerId="ADAL" clId="{992600FB-E5A2-48A8-ADC9-6968E10B5B48}" dt="2022-11-28T11:02:03.519" v="1294" actId="165"/>
          <ac:grpSpMkLst>
            <pc:docMk/>
            <pc:sldMk cId="2124907517" sldId="260"/>
            <ac:grpSpMk id="40" creationId="{CFE2740A-3E8D-D114-59AD-1B9BAAC709D9}"/>
          </ac:grpSpMkLst>
        </pc:grpChg>
        <pc:grpChg chg="add del mod">
          <ac:chgData name="Amal R Babu" userId="3a292d0a-112b-4bc3-bf38-7771656893d2" providerId="ADAL" clId="{992600FB-E5A2-48A8-ADC9-6968E10B5B48}" dt="2022-11-28T11:02:01.945" v="1293" actId="478"/>
          <ac:grpSpMkLst>
            <pc:docMk/>
            <pc:sldMk cId="2124907517" sldId="260"/>
            <ac:grpSpMk id="45" creationId="{26E52E77-0483-2800-CB69-D3E506F9D515}"/>
          </ac:grpSpMkLst>
        </pc:grpChg>
        <pc:grpChg chg="del">
          <ac:chgData name="Amal R Babu" userId="3a292d0a-112b-4bc3-bf38-7771656893d2" providerId="ADAL" clId="{992600FB-E5A2-48A8-ADC9-6968E10B5B48}" dt="2022-11-30T07:53:34.609" v="3598" actId="478"/>
          <ac:grpSpMkLst>
            <pc:docMk/>
            <pc:sldMk cId="2124907517" sldId="260"/>
            <ac:grpSpMk id="47" creationId="{5C6579D9-4E04-AE17-CF35-68ADBC5766B2}"/>
          </ac:grpSpMkLst>
        </pc:grpChg>
        <pc:grpChg chg="del">
          <ac:chgData name="Amal R Babu" userId="3a292d0a-112b-4bc3-bf38-7771656893d2" providerId="ADAL" clId="{992600FB-E5A2-48A8-ADC9-6968E10B5B48}" dt="2022-11-28T10:53:23.722" v="1107" actId="478"/>
          <ac:grpSpMkLst>
            <pc:docMk/>
            <pc:sldMk cId="2124907517" sldId="260"/>
            <ac:grpSpMk id="51" creationId="{6A199681-2294-F9B7-4824-2BE6E7A88CDA}"/>
          </ac:grpSpMkLst>
        </pc:grpChg>
        <pc:grpChg chg="del">
          <ac:chgData name="Amal R Babu" userId="3a292d0a-112b-4bc3-bf38-7771656893d2" providerId="ADAL" clId="{992600FB-E5A2-48A8-ADC9-6968E10B5B48}" dt="2022-11-28T10:53:23.722" v="1107" actId="478"/>
          <ac:grpSpMkLst>
            <pc:docMk/>
            <pc:sldMk cId="2124907517" sldId="260"/>
            <ac:grpSpMk id="52" creationId="{86F99704-9C27-2873-9C3D-6F59808004D7}"/>
          </ac:grpSpMkLst>
        </pc:grpChg>
        <pc:grpChg chg="del">
          <ac:chgData name="Amal R Babu" userId="3a292d0a-112b-4bc3-bf38-7771656893d2" providerId="ADAL" clId="{992600FB-E5A2-48A8-ADC9-6968E10B5B48}" dt="2022-11-30T07:53:34.609" v="3598" actId="478"/>
          <ac:grpSpMkLst>
            <pc:docMk/>
            <pc:sldMk cId="2124907517" sldId="260"/>
            <ac:grpSpMk id="54" creationId="{73F997E9-B116-D8A6-6EF5-C091C7C77B6D}"/>
          </ac:grpSpMkLst>
        </pc:grpChg>
        <pc:grpChg chg="add mod">
          <ac:chgData name="Amal R Babu" userId="3a292d0a-112b-4bc3-bf38-7771656893d2" providerId="ADAL" clId="{992600FB-E5A2-48A8-ADC9-6968E10B5B48}" dt="2022-11-30T07:53:35.475" v="3599"/>
          <ac:grpSpMkLst>
            <pc:docMk/>
            <pc:sldMk cId="2124907517" sldId="260"/>
            <ac:grpSpMk id="60" creationId="{C89FAEF3-7D2F-F5FA-C52C-D2A360029E47}"/>
          </ac:grpSpMkLst>
        </pc:grpChg>
        <pc:grpChg chg="del">
          <ac:chgData name="Amal R Babu" userId="3a292d0a-112b-4bc3-bf38-7771656893d2" providerId="ADAL" clId="{992600FB-E5A2-48A8-ADC9-6968E10B5B48}" dt="2022-12-07T05:41:29.889" v="3710" actId="478"/>
          <ac:grpSpMkLst>
            <pc:docMk/>
            <pc:sldMk cId="2124907517" sldId="260"/>
            <ac:grpSpMk id="67" creationId="{6D8E5ACC-26DE-243B-180E-E19057A9EB34}"/>
          </ac:grpSpMkLst>
        </pc:grpChg>
        <pc:grpChg chg="del">
          <ac:chgData name="Amal R Babu" userId="3a292d0a-112b-4bc3-bf38-7771656893d2" providerId="ADAL" clId="{992600FB-E5A2-48A8-ADC9-6968E10B5B48}" dt="2022-12-07T05:41:29.889" v="3710" actId="478"/>
          <ac:grpSpMkLst>
            <pc:docMk/>
            <pc:sldMk cId="2124907517" sldId="260"/>
            <ac:grpSpMk id="68" creationId="{CE1D2690-EA4E-562F-8571-7A8695694CC3}"/>
          </ac:grpSpMkLst>
        </pc:grpChg>
        <pc:grpChg chg="add mod">
          <ac:chgData name="Amal R Babu" userId="3a292d0a-112b-4bc3-bf38-7771656893d2" providerId="ADAL" clId="{992600FB-E5A2-48A8-ADC9-6968E10B5B48}" dt="2022-11-30T07:53:35.475" v="3599"/>
          <ac:grpSpMkLst>
            <pc:docMk/>
            <pc:sldMk cId="2124907517" sldId="260"/>
            <ac:grpSpMk id="74" creationId="{E8E4F8DF-6F61-642E-140D-C9E9923458B8}"/>
          </ac:grpSpMkLst>
        </pc:grpChg>
        <pc:grpChg chg="mod">
          <ac:chgData name="Amal R Babu" userId="3a292d0a-112b-4bc3-bf38-7771656893d2" providerId="ADAL" clId="{992600FB-E5A2-48A8-ADC9-6968E10B5B48}" dt="2022-11-28T11:01:26.884" v="1286" actId="571"/>
          <ac:grpSpMkLst>
            <pc:docMk/>
            <pc:sldMk cId="2124907517" sldId="260"/>
            <ac:grpSpMk id="78" creationId="{D1842521-749D-1402-67DB-C3C18613C51B}"/>
          </ac:grpSpMkLst>
        </pc:grpChg>
        <pc:grpChg chg="add del mod">
          <ac:chgData name="Amal R Babu" userId="3a292d0a-112b-4bc3-bf38-7771656893d2" providerId="ADAL" clId="{992600FB-E5A2-48A8-ADC9-6968E10B5B48}" dt="2022-11-28T11:02:01.945" v="1293" actId="478"/>
          <ac:grpSpMkLst>
            <pc:docMk/>
            <pc:sldMk cId="2124907517" sldId="260"/>
            <ac:grpSpMk id="85" creationId="{B79D60B3-9121-5213-E344-205B593280A9}"/>
          </ac:grpSpMkLst>
        </pc:grpChg>
        <pc:grpChg chg="mod">
          <ac:chgData name="Amal R Babu" userId="3a292d0a-112b-4bc3-bf38-7771656893d2" providerId="ADAL" clId="{992600FB-E5A2-48A8-ADC9-6968E10B5B48}" dt="2022-11-28T11:01:34.963" v="1288" actId="571"/>
          <ac:grpSpMkLst>
            <pc:docMk/>
            <pc:sldMk cId="2124907517" sldId="260"/>
            <ac:grpSpMk id="87" creationId="{D727F5CA-BE74-DDAD-491E-8C946470DBC3}"/>
          </ac:grpSpMkLst>
        </pc:grpChg>
        <pc:grpChg chg="del">
          <ac:chgData name="Amal R Babu" userId="3a292d0a-112b-4bc3-bf38-7771656893d2" providerId="ADAL" clId="{992600FB-E5A2-48A8-ADC9-6968E10B5B48}" dt="2022-11-30T07:53:34.609" v="3598" actId="478"/>
          <ac:grpSpMkLst>
            <pc:docMk/>
            <pc:sldMk cId="2124907517" sldId="260"/>
            <ac:grpSpMk id="88" creationId="{5202437B-09C4-B9C2-DFB9-8FE4C3A1D94B}"/>
          </ac:grpSpMkLst>
        </pc:grpChg>
        <pc:grpChg chg="add del mod">
          <ac:chgData name="Amal R Babu" userId="3a292d0a-112b-4bc3-bf38-7771656893d2" providerId="ADAL" clId="{992600FB-E5A2-48A8-ADC9-6968E10B5B48}" dt="2022-11-28T11:02:01.945" v="1293" actId="478"/>
          <ac:grpSpMkLst>
            <pc:docMk/>
            <pc:sldMk cId="2124907517" sldId="260"/>
            <ac:grpSpMk id="93" creationId="{FA205FAF-BFFF-C038-B709-8F4BBDC8980B}"/>
          </ac:grpSpMkLst>
        </pc:grpChg>
        <pc:grpChg chg="mod">
          <ac:chgData name="Amal R Babu" userId="3a292d0a-112b-4bc3-bf38-7771656893d2" providerId="ADAL" clId="{992600FB-E5A2-48A8-ADC9-6968E10B5B48}" dt="2022-11-28T11:01:51.653" v="1291" actId="571"/>
          <ac:grpSpMkLst>
            <pc:docMk/>
            <pc:sldMk cId="2124907517" sldId="260"/>
            <ac:grpSpMk id="97" creationId="{69A3281E-5190-BBF3-464C-CF7A5B849928}"/>
          </ac:grpSpMkLst>
        </pc:grpChg>
        <pc:grpChg chg="del">
          <ac:chgData name="Amal R Babu" userId="3a292d0a-112b-4bc3-bf38-7771656893d2" providerId="ADAL" clId="{992600FB-E5A2-48A8-ADC9-6968E10B5B48}" dt="2022-11-30T07:53:34.609" v="3598" actId="478"/>
          <ac:grpSpMkLst>
            <pc:docMk/>
            <pc:sldMk cId="2124907517" sldId="260"/>
            <ac:grpSpMk id="98" creationId="{5E12AE22-4B66-8998-2063-3E4A6A50C8CF}"/>
          </ac:grpSpMkLst>
        </pc:grpChg>
        <pc:grpChg chg="add del mod topLvl">
          <ac:chgData name="Amal R Babu" userId="3a292d0a-112b-4bc3-bf38-7771656893d2" providerId="ADAL" clId="{992600FB-E5A2-48A8-ADC9-6968E10B5B48}" dt="2022-11-28T11:03:00.322" v="1306" actId="165"/>
          <ac:grpSpMkLst>
            <pc:docMk/>
            <pc:sldMk cId="2124907517" sldId="260"/>
            <ac:grpSpMk id="103" creationId="{3A763F4A-0F50-67A5-F10F-7C5146B93A99}"/>
          </ac:grpSpMkLst>
        </pc:grpChg>
        <pc:grpChg chg="add del mod">
          <ac:chgData name="Amal R Babu" userId="3a292d0a-112b-4bc3-bf38-7771656893d2" providerId="ADAL" clId="{992600FB-E5A2-48A8-ADC9-6968E10B5B48}" dt="2022-11-28T11:02:56.872" v="1305" actId="165"/>
          <ac:grpSpMkLst>
            <pc:docMk/>
            <pc:sldMk cId="2124907517" sldId="260"/>
            <ac:grpSpMk id="104" creationId="{0FF7C545-D5A1-C5BD-3B0C-420C63447C84}"/>
          </ac:grpSpMkLst>
        </pc:grpChg>
        <pc:grpChg chg="add del mod">
          <ac:chgData name="Amal R Babu" userId="3a292d0a-112b-4bc3-bf38-7771656893d2" providerId="ADAL" clId="{992600FB-E5A2-48A8-ADC9-6968E10B5B48}" dt="2022-11-28T11:02:56.872" v="1305" actId="165"/>
          <ac:grpSpMkLst>
            <pc:docMk/>
            <pc:sldMk cId="2124907517" sldId="260"/>
            <ac:grpSpMk id="105" creationId="{F03DD6BC-3C62-F141-85F2-B03751F284DC}"/>
          </ac:grpSpMkLst>
        </pc:grpChg>
        <pc:grpChg chg="del mod topLvl">
          <ac:chgData name="Amal R Babu" userId="3a292d0a-112b-4bc3-bf38-7771656893d2" providerId="ADAL" clId="{992600FB-E5A2-48A8-ADC9-6968E10B5B48}" dt="2022-11-28T11:03:00.322" v="1306" actId="165"/>
          <ac:grpSpMkLst>
            <pc:docMk/>
            <pc:sldMk cId="2124907517" sldId="260"/>
            <ac:grpSpMk id="107" creationId="{FC0CB09D-225B-5FBB-B429-3D0DF9D7A3B2}"/>
          </ac:grpSpMkLst>
        </pc:grpChg>
        <pc:grpChg chg="add del mod">
          <ac:chgData name="Amal R Babu" userId="3a292d0a-112b-4bc3-bf38-7771656893d2" providerId="ADAL" clId="{992600FB-E5A2-48A8-ADC9-6968E10B5B48}" dt="2022-11-28T11:02:56.872" v="1305" actId="165"/>
          <ac:grpSpMkLst>
            <pc:docMk/>
            <pc:sldMk cId="2124907517" sldId="260"/>
            <ac:grpSpMk id="112" creationId="{5DB116CF-8C10-4BED-D18F-65574806E6FE}"/>
          </ac:grpSpMkLst>
        </pc:grpChg>
        <pc:grpChg chg="del mod topLvl">
          <ac:chgData name="Amal R Babu" userId="3a292d0a-112b-4bc3-bf38-7771656893d2" providerId="ADAL" clId="{992600FB-E5A2-48A8-ADC9-6968E10B5B48}" dt="2022-11-28T11:03:00.322" v="1306" actId="165"/>
          <ac:grpSpMkLst>
            <pc:docMk/>
            <pc:sldMk cId="2124907517" sldId="260"/>
            <ac:grpSpMk id="114" creationId="{6A369F8F-934A-9E93-A652-E8B18AC5E203}"/>
          </ac:grpSpMkLst>
        </pc:grpChg>
        <pc:grpChg chg="add del mod">
          <ac:chgData name="Amal R Babu" userId="3a292d0a-112b-4bc3-bf38-7771656893d2" providerId="ADAL" clId="{992600FB-E5A2-48A8-ADC9-6968E10B5B48}" dt="2022-11-28T11:02:56.872" v="1305" actId="165"/>
          <ac:grpSpMkLst>
            <pc:docMk/>
            <pc:sldMk cId="2124907517" sldId="260"/>
            <ac:grpSpMk id="118" creationId="{D523FE3F-5711-C115-00C2-6AB7BBCA6495}"/>
          </ac:grpSpMkLst>
        </pc:grpChg>
        <pc:grpChg chg="del mod topLvl">
          <ac:chgData name="Amal R Babu" userId="3a292d0a-112b-4bc3-bf38-7771656893d2" providerId="ADAL" clId="{992600FB-E5A2-48A8-ADC9-6968E10B5B48}" dt="2022-11-28T11:03:00.322" v="1306" actId="165"/>
          <ac:grpSpMkLst>
            <pc:docMk/>
            <pc:sldMk cId="2124907517" sldId="260"/>
            <ac:grpSpMk id="120" creationId="{3F60EDA8-C0DA-0680-58C3-B990ECB161D6}"/>
          </ac:grpSpMkLst>
        </pc:grpChg>
        <pc:picChg chg="add del mod">
          <ac:chgData name="Amal R Babu" userId="3a292d0a-112b-4bc3-bf38-7771656893d2" providerId="ADAL" clId="{992600FB-E5A2-48A8-ADC9-6968E10B5B48}" dt="2022-11-28T11:01:28.507" v="1287" actId="478"/>
          <ac:picMkLst>
            <pc:docMk/>
            <pc:sldMk cId="2124907517" sldId="260"/>
            <ac:picMk id="18" creationId="{E5AB6721-BC92-63F2-093F-E83E06F4DECA}"/>
          </ac:picMkLst>
        </pc:picChg>
        <pc:picChg chg="mod">
          <ac:chgData name="Amal R Babu" userId="3a292d0a-112b-4bc3-bf38-7771656893d2" providerId="ADAL" clId="{992600FB-E5A2-48A8-ADC9-6968E10B5B48}" dt="2022-11-30T07:53:35.475" v="3599"/>
          <ac:picMkLst>
            <pc:docMk/>
            <pc:sldMk cId="2124907517" sldId="260"/>
            <ac:picMk id="39" creationId="{90AE3B26-120A-7D21-5119-C249504ACCE1}"/>
          </ac:picMkLst>
        </pc:picChg>
        <pc:picChg chg="add mod">
          <ac:chgData name="Amal R Babu" userId="3a292d0a-112b-4bc3-bf38-7771656893d2" providerId="ADAL" clId="{992600FB-E5A2-48A8-ADC9-6968E10B5B48}" dt="2022-11-28T11:08:29.465" v="1351" actId="27614"/>
          <ac:picMkLst>
            <pc:docMk/>
            <pc:sldMk cId="2124907517" sldId="260"/>
            <ac:picMk id="129" creationId="{620E740B-981C-EA48-B440-8BD78B5F6DBD}"/>
          </ac:picMkLst>
        </pc:picChg>
        <pc:picChg chg="add mod">
          <ac:chgData name="Amal R Babu" userId="3a292d0a-112b-4bc3-bf38-7771656893d2" providerId="ADAL" clId="{992600FB-E5A2-48A8-ADC9-6968E10B5B48}" dt="2022-11-28T11:11:45.247" v="1446" actId="962"/>
          <ac:picMkLst>
            <pc:docMk/>
            <pc:sldMk cId="2124907517" sldId="260"/>
            <ac:picMk id="131" creationId="{B69AF3C8-289A-E969-969C-1D44BF52141B}"/>
          </ac:picMkLst>
        </pc:picChg>
        <pc:picChg chg="add mod">
          <ac:chgData name="Amal R Babu" userId="3a292d0a-112b-4bc3-bf38-7771656893d2" providerId="ADAL" clId="{992600FB-E5A2-48A8-ADC9-6968E10B5B48}" dt="2022-11-28T11:12:26.991" v="1449" actId="962"/>
          <ac:picMkLst>
            <pc:docMk/>
            <pc:sldMk cId="2124907517" sldId="260"/>
            <ac:picMk id="133" creationId="{C7C8D3D3-205C-5534-E5B1-B4274EF5DB3C}"/>
          </ac:picMkLst>
        </pc:picChg>
        <pc:picChg chg="add mod">
          <ac:chgData name="Amal R Babu" userId="3a292d0a-112b-4bc3-bf38-7771656893d2" providerId="ADAL" clId="{992600FB-E5A2-48A8-ADC9-6968E10B5B48}" dt="2022-11-28T11:14:03.740" v="1464" actId="962"/>
          <ac:picMkLst>
            <pc:docMk/>
            <pc:sldMk cId="2124907517" sldId="260"/>
            <ac:picMk id="135" creationId="{49D8565B-C397-D9DC-E7EB-16966D7FA288}"/>
          </ac:picMkLst>
        </pc:picChg>
        <pc:cxnChg chg="del">
          <ac:chgData name="Amal R Babu" userId="3a292d0a-112b-4bc3-bf38-7771656893d2" providerId="ADAL" clId="{992600FB-E5A2-48A8-ADC9-6968E10B5B48}" dt="2022-11-30T07:53:34.609" v="3598" actId="478"/>
          <ac:cxnSpMkLst>
            <pc:docMk/>
            <pc:sldMk cId="2124907517" sldId="260"/>
            <ac:cxnSpMk id="7" creationId="{1C225904-9D2F-F0C8-8BBE-32DEDB3F8B8F}"/>
          </ac:cxnSpMkLst>
        </pc:cxnChg>
        <pc:cxnChg chg="del">
          <ac:chgData name="Amal R Babu" userId="3a292d0a-112b-4bc3-bf38-7771656893d2" providerId="ADAL" clId="{992600FB-E5A2-48A8-ADC9-6968E10B5B48}" dt="2022-11-28T10:53:23.722" v="1107" actId="478"/>
          <ac:cxnSpMkLst>
            <pc:docMk/>
            <pc:sldMk cId="2124907517" sldId="260"/>
            <ac:cxnSpMk id="42" creationId="{832D93DA-7362-88DB-1178-043B0197C6E0}"/>
          </ac:cxnSpMkLst>
        </pc:cxnChg>
        <pc:cxnChg chg="add mod">
          <ac:chgData name="Amal R Babu" userId="3a292d0a-112b-4bc3-bf38-7771656893d2" providerId="ADAL" clId="{992600FB-E5A2-48A8-ADC9-6968E10B5B48}" dt="2022-11-30T07:53:35.475" v="3599"/>
          <ac:cxnSpMkLst>
            <pc:docMk/>
            <pc:sldMk cId="2124907517" sldId="260"/>
            <ac:cxnSpMk id="48" creationId="{92AA4F4C-9B63-CF90-C495-C44A2CDC1C0D}"/>
          </ac:cxnSpMkLst>
        </pc:cxnChg>
      </pc:sldChg>
      <pc:sldChg chg="addSp delSp modSp add del mod modClrScheme chgLayout">
        <pc:chgData name="Amal R Babu" userId="3a292d0a-112b-4bc3-bf38-7771656893d2" providerId="ADAL" clId="{992600FB-E5A2-48A8-ADC9-6968E10B5B48}" dt="2022-11-28T11:20:49.460" v="1508" actId="47"/>
        <pc:sldMkLst>
          <pc:docMk/>
          <pc:sldMk cId="766209077" sldId="261"/>
        </pc:sldMkLst>
        <pc:spChg chg="add del mod">
          <ac:chgData name="Amal R Babu" userId="3a292d0a-112b-4bc3-bf38-7771656893d2" providerId="ADAL" clId="{992600FB-E5A2-48A8-ADC9-6968E10B5B48}" dt="2022-11-28T11:14:19.364" v="1467" actId="700"/>
          <ac:spMkLst>
            <pc:docMk/>
            <pc:sldMk cId="766209077" sldId="261"/>
            <ac:spMk id="10" creationId="{17E2AC5A-A843-D372-65D3-B0C8CC8A0B54}"/>
          </ac:spMkLst>
        </pc:spChg>
        <pc:spChg chg="add del mod">
          <ac:chgData name="Amal R Babu" userId="3a292d0a-112b-4bc3-bf38-7771656893d2" providerId="ADAL" clId="{992600FB-E5A2-48A8-ADC9-6968E10B5B48}" dt="2022-11-28T11:14:19.364" v="1467" actId="700"/>
          <ac:spMkLst>
            <pc:docMk/>
            <pc:sldMk cId="766209077" sldId="261"/>
            <ac:spMk id="12" creationId="{79352451-2188-D265-3EC9-BA0122DD4238}"/>
          </ac:spMkLst>
        </pc:spChg>
        <pc:spChg chg="add del mod">
          <ac:chgData name="Amal R Babu" userId="3a292d0a-112b-4bc3-bf38-7771656893d2" providerId="ADAL" clId="{992600FB-E5A2-48A8-ADC9-6968E10B5B48}" dt="2022-11-28T11:14:19.364" v="1467" actId="700"/>
          <ac:spMkLst>
            <pc:docMk/>
            <pc:sldMk cId="766209077" sldId="261"/>
            <ac:spMk id="15" creationId="{E3C200CA-922B-524E-82D7-5706BAA2F538}"/>
          </ac:spMkLst>
        </pc:spChg>
        <pc:spChg chg="mod">
          <ac:chgData name="Amal R Babu" userId="3a292d0a-112b-4bc3-bf38-7771656893d2" providerId="ADAL" clId="{992600FB-E5A2-48A8-ADC9-6968E10B5B48}" dt="2022-11-28T11:14:26.999" v="1468" actId="207"/>
          <ac:spMkLst>
            <pc:docMk/>
            <pc:sldMk cId="766209077" sldId="261"/>
            <ac:spMk id="22" creationId="{B8560F59-A67B-8514-2A4E-47A28A1A48B1}"/>
          </ac:spMkLst>
        </pc:spChg>
        <pc:spChg chg="del">
          <ac:chgData name="Amal R Babu" userId="3a292d0a-112b-4bc3-bf38-7771656893d2" providerId="ADAL" clId="{992600FB-E5A2-48A8-ADC9-6968E10B5B48}" dt="2022-11-28T11:14:16.631" v="1466" actId="478"/>
          <ac:spMkLst>
            <pc:docMk/>
            <pc:sldMk cId="766209077" sldId="261"/>
            <ac:spMk id="23" creationId="{44AF4737-265B-A328-3F66-0E2783658E82}"/>
          </ac:spMkLst>
        </pc:spChg>
        <pc:spChg chg="del">
          <ac:chgData name="Amal R Babu" userId="3a292d0a-112b-4bc3-bf38-7771656893d2" providerId="ADAL" clId="{992600FB-E5A2-48A8-ADC9-6968E10B5B48}" dt="2022-11-28T11:14:16.631" v="1466" actId="478"/>
          <ac:spMkLst>
            <pc:docMk/>
            <pc:sldMk cId="766209077" sldId="261"/>
            <ac:spMk id="24" creationId="{F12158AF-6318-3219-D94C-78935A2C0820}"/>
          </ac:spMkLst>
        </pc:spChg>
        <pc:spChg chg="del">
          <ac:chgData name="Amal R Babu" userId="3a292d0a-112b-4bc3-bf38-7771656893d2" providerId="ADAL" clId="{992600FB-E5A2-48A8-ADC9-6968E10B5B48}" dt="2022-11-28T11:14:16.631" v="1466" actId="478"/>
          <ac:spMkLst>
            <pc:docMk/>
            <pc:sldMk cId="766209077" sldId="261"/>
            <ac:spMk id="25" creationId="{463FB830-207A-F9DF-711A-DFFC3BEF6B19}"/>
          </ac:spMkLst>
        </pc:spChg>
        <pc:spChg chg="add del mod">
          <ac:chgData name="Amal R Babu" userId="3a292d0a-112b-4bc3-bf38-7771656893d2" providerId="ADAL" clId="{992600FB-E5A2-48A8-ADC9-6968E10B5B48}" dt="2022-11-28T11:14:19.364" v="1467" actId="700"/>
          <ac:spMkLst>
            <pc:docMk/>
            <pc:sldMk cId="766209077" sldId="261"/>
            <ac:spMk id="26" creationId="{7F0FB151-1EDF-2722-A640-FFCD83C9F8DB}"/>
          </ac:spMkLst>
        </pc:spChg>
        <pc:spChg chg="mod">
          <ac:chgData name="Amal R Babu" userId="3a292d0a-112b-4bc3-bf38-7771656893d2" providerId="ADAL" clId="{992600FB-E5A2-48A8-ADC9-6968E10B5B48}" dt="2022-11-28T11:14:30.557" v="1469" actId="207"/>
          <ac:spMkLst>
            <pc:docMk/>
            <pc:sldMk cId="766209077" sldId="261"/>
            <ac:spMk id="27" creationId="{0B437083-C79F-3320-0862-0AE0534D9648}"/>
          </ac:spMkLst>
        </pc:spChg>
        <pc:spChg chg="mod">
          <ac:chgData name="Amal R Babu" userId="3a292d0a-112b-4bc3-bf38-7771656893d2" providerId="ADAL" clId="{992600FB-E5A2-48A8-ADC9-6968E10B5B48}" dt="2022-11-28T11:14:30.557" v="1469" actId="207"/>
          <ac:spMkLst>
            <pc:docMk/>
            <pc:sldMk cId="766209077" sldId="261"/>
            <ac:spMk id="28" creationId="{3A74A947-106C-8861-FA4A-4F68E2601555}"/>
          </ac:spMkLst>
        </pc:spChg>
        <pc:spChg chg="mod">
          <ac:chgData name="Amal R Babu" userId="3a292d0a-112b-4bc3-bf38-7771656893d2" providerId="ADAL" clId="{992600FB-E5A2-48A8-ADC9-6968E10B5B48}" dt="2022-11-28T11:14:30.557" v="1469" actId="207"/>
          <ac:spMkLst>
            <pc:docMk/>
            <pc:sldMk cId="766209077" sldId="261"/>
            <ac:spMk id="29" creationId="{D2697409-DA9B-84CF-C5C5-4FA11D3D158F}"/>
          </ac:spMkLst>
        </pc:spChg>
        <pc:spChg chg="mod">
          <ac:chgData name="Amal R Babu" userId="3a292d0a-112b-4bc3-bf38-7771656893d2" providerId="ADAL" clId="{992600FB-E5A2-48A8-ADC9-6968E10B5B48}" dt="2022-11-28T11:20:19.612" v="1480" actId="20577"/>
          <ac:spMkLst>
            <pc:docMk/>
            <pc:sldMk cId="766209077" sldId="261"/>
            <ac:spMk id="35" creationId="{D7FACB4C-BCA4-434A-8FA8-F4D0A8D4C109}"/>
          </ac:spMkLst>
        </pc:spChg>
        <pc:spChg chg="del">
          <ac:chgData name="Amal R Babu" userId="3a292d0a-112b-4bc3-bf38-7771656893d2" providerId="ADAL" clId="{992600FB-E5A2-48A8-ADC9-6968E10B5B48}" dt="2022-11-28T11:14:16.631" v="1466" actId="478"/>
          <ac:spMkLst>
            <pc:docMk/>
            <pc:sldMk cId="766209077" sldId="261"/>
            <ac:spMk id="38" creationId="{2C698C38-9263-C833-2790-1B56D04A60D9}"/>
          </ac:spMkLst>
        </pc:spChg>
        <pc:spChg chg="mod">
          <ac:chgData name="Amal R Babu" userId="3a292d0a-112b-4bc3-bf38-7771656893d2" providerId="ADAL" clId="{992600FB-E5A2-48A8-ADC9-6968E10B5B48}" dt="2022-11-28T11:14:46.172" v="1473" actId="207"/>
          <ac:spMkLst>
            <pc:docMk/>
            <pc:sldMk cId="766209077" sldId="261"/>
            <ac:spMk id="41" creationId="{04DE6D2B-6CE6-28FD-8F23-17896ED36EF7}"/>
          </ac:spMkLst>
        </pc:spChg>
        <pc:spChg chg="mod">
          <ac:chgData name="Amal R Babu" userId="3a292d0a-112b-4bc3-bf38-7771656893d2" providerId="ADAL" clId="{992600FB-E5A2-48A8-ADC9-6968E10B5B48}" dt="2022-11-28T11:20:39.798" v="1504" actId="20577"/>
          <ac:spMkLst>
            <pc:docMk/>
            <pc:sldMk cId="766209077" sldId="261"/>
            <ac:spMk id="92" creationId="{232C2ADA-8B7B-4990-FB78-B27C9A79E87E}"/>
          </ac:spMkLst>
        </pc:spChg>
        <pc:spChg chg="del">
          <ac:chgData name="Amal R Babu" userId="3a292d0a-112b-4bc3-bf38-7771656893d2" providerId="ADAL" clId="{992600FB-E5A2-48A8-ADC9-6968E10B5B48}" dt="2022-11-28T11:14:16.631" v="1466" actId="478"/>
          <ac:spMkLst>
            <pc:docMk/>
            <pc:sldMk cId="766209077" sldId="261"/>
            <ac:spMk id="106" creationId="{037904D4-79E1-6049-546D-A8BBF89913C3}"/>
          </ac:spMkLst>
        </pc:spChg>
        <pc:spChg chg="del">
          <ac:chgData name="Amal R Babu" userId="3a292d0a-112b-4bc3-bf38-7771656893d2" providerId="ADAL" clId="{992600FB-E5A2-48A8-ADC9-6968E10B5B48}" dt="2022-11-28T11:14:16.631" v="1466" actId="478"/>
          <ac:spMkLst>
            <pc:docMk/>
            <pc:sldMk cId="766209077" sldId="261"/>
            <ac:spMk id="108" creationId="{B6217125-7520-BCA5-9D64-5E4DE1EB5BEC}"/>
          </ac:spMkLst>
        </pc:spChg>
        <pc:spChg chg="del">
          <ac:chgData name="Amal R Babu" userId="3a292d0a-112b-4bc3-bf38-7771656893d2" providerId="ADAL" clId="{992600FB-E5A2-48A8-ADC9-6968E10B5B48}" dt="2022-11-28T11:14:16.631" v="1466" actId="478"/>
          <ac:spMkLst>
            <pc:docMk/>
            <pc:sldMk cId="766209077" sldId="261"/>
            <ac:spMk id="110" creationId="{E8D14ACA-4A8B-CC2F-8B69-E77BE4C4C77C}"/>
          </ac:spMkLst>
        </pc:spChg>
        <pc:spChg chg="del">
          <ac:chgData name="Amal R Babu" userId="3a292d0a-112b-4bc3-bf38-7771656893d2" providerId="ADAL" clId="{992600FB-E5A2-48A8-ADC9-6968E10B5B48}" dt="2022-11-28T11:14:16.631" v="1466" actId="478"/>
          <ac:spMkLst>
            <pc:docMk/>
            <pc:sldMk cId="766209077" sldId="261"/>
            <ac:spMk id="111" creationId="{70847954-1D86-8E34-0C5F-F52295DFC94A}"/>
          </ac:spMkLst>
        </pc:spChg>
        <pc:spChg chg="del">
          <ac:chgData name="Amal R Babu" userId="3a292d0a-112b-4bc3-bf38-7771656893d2" providerId="ADAL" clId="{992600FB-E5A2-48A8-ADC9-6968E10B5B48}" dt="2022-11-28T11:14:16.631" v="1466" actId="478"/>
          <ac:spMkLst>
            <pc:docMk/>
            <pc:sldMk cId="766209077" sldId="261"/>
            <ac:spMk id="113" creationId="{A7F600A5-7D5A-A214-0742-9DAA77F157D4}"/>
          </ac:spMkLst>
        </pc:spChg>
        <pc:spChg chg="del">
          <ac:chgData name="Amal R Babu" userId="3a292d0a-112b-4bc3-bf38-7771656893d2" providerId="ADAL" clId="{992600FB-E5A2-48A8-ADC9-6968E10B5B48}" dt="2022-11-28T11:14:16.631" v="1466" actId="478"/>
          <ac:spMkLst>
            <pc:docMk/>
            <pc:sldMk cId="766209077" sldId="261"/>
            <ac:spMk id="115" creationId="{A27FDE62-9799-EB5A-814E-FA23C3CC50A6}"/>
          </ac:spMkLst>
        </pc:spChg>
        <pc:spChg chg="del">
          <ac:chgData name="Amal R Babu" userId="3a292d0a-112b-4bc3-bf38-7771656893d2" providerId="ADAL" clId="{992600FB-E5A2-48A8-ADC9-6968E10B5B48}" dt="2022-11-28T11:14:16.631" v="1466" actId="478"/>
          <ac:spMkLst>
            <pc:docMk/>
            <pc:sldMk cId="766209077" sldId="261"/>
            <ac:spMk id="116" creationId="{CDAFE034-1DDF-0B78-4CF8-BF4AC861806D}"/>
          </ac:spMkLst>
        </pc:spChg>
        <pc:spChg chg="del">
          <ac:chgData name="Amal R Babu" userId="3a292d0a-112b-4bc3-bf38-7771656893d2" providerId="ADAL" clId="{992600FB-E5A2-48A8-ADC9-6968E10B5B48}" dt="2022-11-28T11:14:16.631" v="1466" actId="478"/>
          <ac:spMkLst>
            <pc:docMk/>
            <pc:sldMk cId="766209077" sldId="261"/>
            <ac:spMk id="117" creationId="{D871040F-67CE-EB91-C424-A658A003FCAF}"/>
          </ac:spMkLst>
        </pc:spChg>
        <pc:spChg chg="del">
          <ac:chgData name="Amal R Babu" userId="3a292d0a-112b-4bc3-bf38-7771656893d2" providerId="ADAL" clId="{992600FB-E5A2-48A8-ADC9-6968E10B5B48}" dt="2022-11-28T11:14:16.631" v="1466" actId="478"/>
          <ac:spMkLst>
            <pc:docMk/>
            <pc:sldMk cId="766209077" sldId="261"/>
            <ac:spMk id="119" creationId="{424534C7-782C-3874-2BB3-1B9469066184}"/>
          </ac:spMkLst>
        </pc:spChg>
        <pc:spChg chg="del">
          <ac:chgData name="Amal R Babu" userId="3a292d0a-112b-4bc3-bf38-7771656893d2" providerId="ADAL" clId="{992600FB-E5A2-48A8-ADC9-6968E10B5B48}" dt="2022-11-28T11:14:16.631" v="1466" actId="478"/>
          <ac:spMkLst>
            <pc:docMk/>
            <pc:sldMk cId="766209077" sldId="261"/>
            <ac:spMk id="121" creationId="{19F46ABE-616C-D9F7-AE04-12D9CD5300BD}"/>
          </ac:spMkLst>
        </pc:spChg>
        <pc:spChg chg="del">
          <ac:chgData name="Amal R Babu" userId="3a292d0a-112b-4bc3-bf38-7771656893d2" providerId="ADAL" clId="{992600FB-E5A2-48A8-ADC9-6968E10B5B48}" dt="2022-11-28T11:14:16.631" v="1466" actId="478"/>
          <ac:spMkLst>
            <pc:docMk/>
            <pc:sldMk cId="766209077" sldId="261"/>
            <ac:spMk id="122" creationId="{6D8DF8F6-B8E2-B147-77D0-91F2AEF0E849}"/>
          </ac:spMkLst>
        </pc:spChg>
        <pc:spChg chg="del">
          <ac:chgData name="Amal R Babu" userId="3a292d0a-112b-4bc3-bf38-7771656893d2" providerId="ADAL" clId="{992600FB-E5A2-48A8-ADC9-6968E10B5B48}" dt="2022-11-28T11:14:16.631" v="1466" actId="478"/>
          <ac:spMkLst>
            <pc:docMk/>
            <pc:sldMk cId="766209077" sldId="261"/>
            <ac:spMk id="123" creationId="{47854B95-65DE-90B4-D0E4-300A8804A8F6}"/>
          </ac:spMkLst>
        </pc:spChg>
        <pc:grpChg chg="mod">
          <ac:chgData name="Amal R Babu" userId="3a292d0a-112b-4bc3-bf38-7771656893d2" providerId="ADAL" clId="{992600FB-E5A2-48A8-ADC9-6968E10B5B48}" dt="2022-11-28T11:14:30.557" v="1469" actId="207"/>
          <ac:grpSpMkLst>
            <pc:docMk/>
            <pc:sldMk cId="766209077" sldId="261"/>
            <ac:grpSpMk id="30" creationId="{9ECCC638-745A-4CD5-37F4-34E729654B57}"/>
          </ac:grpSpMkLst>
        </pc:grpChg>
        <pc:grpChg chg="mod">
          <ac:chgData name="Amal R Babu" userId="3a292d0a-112b-4bc3-bf38-7771656893d2" providerId="ADAL" clId="{992600FB-E5A2-48A8-ADC9-6968E10B5B48}" dt="2022-11-28T11:14:39.757" v="1472" actId="207"/>
          <ac:grpSpMkLst>
            <pc:docMk/>
            <pc:sldMk cId="766209077" sldId="261"/>
            <ac:grpSpMk id="47" creationId="{5C6579D9-4E04-AE17-CF35-68ADBC5766B2}"/>
          </ac:grpSpMkLst>
        </pc:grpChg>
        <pc:picChg chg="mod">
          <ac:chgData name="Amal R Babu" userId="3a292d0a-112b-4bc3-bf38-7771656893d2" providerId="ADAL" clId="{992600FB-E5A2-48A8-ADC9-6968E10B5B48}" dt="2022-11-28T11:14:39.757" v="1472" actId="207"/>
          <ac:picMkLst>
            <pc:docMk/>
            <pc:sldMk cId="766209077" sldId="261"/>
            <ac:picMk id="44" creationId="{5B31FC8E-FC26-E411-4E49-286671264F79}"/>
          </ac:picMkLst>
        </pc:picChg>
        <pc:picChg chg="del">
          <ac:chgData name="Amal R Babu" userId="3a292d0a-112b-4bc3-bf38-7771656893d2" providerId="ADAL" clId="{992600FB-E5A2-48A8-ADC9-6968E10B5B48}" dt="2022-11-28T11:14:16.631" v="1466" actId="478"/>
          <ac:picMkLst>
            <pc:docMk/>
            <pc:sldMk cId="766209077" sldId="261"/>
            <ac:picMk id="129" creationId="{620E740B-981C-EA48-B440-8BD78B5F6DBD}"/>
          </ac:picMkLst>
        </pc:picChg>
        <pc:picChg chg="del">
          <ac:chgData name="Amal R Babu" userId="3a292d0a-112b-4bc3-bf38-7771656893d2" providerId="ADAL" clId="{992600FB-E5A2-48A8-ADC9-6968E10B5B48}" dt="2022-11-28T11:14:16.631" v="1466" actId="478"/>
          <ac:picMkLst>
            <pc:docMk/>
            <pc:sldMk cId="766209077" sldId="261"/>
            <ac:picMk id="131" creationId="{B69AF3C8-289A-E969-969C-1D44BF52141B}"/>
          </ac:picMkLst>
        </pc:picChg>
        <pc:picChg chg="del">
          <ac:chgData name="Amal R Babu" userId="3a292d0a-112b-4bc3-bf38-7771656893d2" providerId="ADAL" clId="{992600FB-E5A2-48A8-ADC9-6968E10B5B48}" dt="2022-11-28T11:14:16.631" v="1466" actId="478"/>
          <ac:picMkLst>
            <pc:docMk/>
            <pc:sldMk cId="766209077" sldId="261"/>
            <ac:picMk id="133" creationId="{C7C8D3D3-205C-5534-E5B1-B4274EF5DB3C}"/>
          </ac:picMkLst>
        </pc:picChg>
        <pc:picChg chg="del">
          <ac:chgData name="Amal R Babu" userId="3a292d0a-112b-4bc3-bf38-7771656893d2" providerId="ADAL" clId="{992600FB-E5A2-48A8-ADC9-6968E10B5B48}" dt="2022-11-28T11:14:16.631" v="1466" actId="478"/>
          <ac:picMkLst>
            <pc:docMk/>
            <pc:sldMk cId="766209077" sldId="261"/>
            <ac:picMk id="135" creationId="{49D8565B-C397-D9DC-E7EB-16966D7FA288}"/>
          </ac:picMkLst>
        </pc:picChg>
      </pc:sldChg>
      <pc:sldChg chg="addSp delSp modSp add mod ord setBg modClrScheme chgLayout">
        <pc:chgData name="Amal R Babu" userId="3a292d0a-112b-4bc3-bf38-7771656893d2" providerId="ADAL" clId="{992600FB-E5A2-48A8-ADC9-6968E10B5B48}" dt="2022-12-07T05:41:56.996" v="3715"/>
        <pc:sldMkLst>
          <pc:docMk/>
          <pc:sldMk cId="456502387" sldId="262"/>
        </pc:sldMkLst>
        <pc:spChg chg="mod">
          <ac:chgData name="Amal R Babu" userId="3a292d0a-112b-4bc3-bf38-7771656893d2" providerId="ADAL" clId="{992600FB-E5A2-48A8-ADC9-6968E10B5B48}" dt="2022-11-28T11:31:49.623" v="1595" actId="34135"/>
          <ac:spMkLst>
            <pc:docMk/>
            <pc:sldMk cId="456502387" sldId="262"/>
            <ac:spMk id="2" creationId="{B89F2868-1113-D157-CFA3-323D793A70F6}"/>
          </ac:spMkLst>
        </pc:spChg>
        <pc:spChg chg="mod">
          <ac:chgData name="Amal R Babu" userId="3a292d0a-112b-4bc3-bf38-7771656893d2" providerId="ADAL" clId="{992600FB-E5A2-48A8-ADC9-6968E10B5B48}" dt="2022-11-30T07:54:15.628" v="3607" actId="34135"/>
          <ac:spMkLst>
            <pc:docMk/>
            <pc:sldMk cId="456502387" sldId="262"/>
            <ac:spMk id="3" creationId="{1025ACCD-BEFE-4057-D0DA-23300AB28132}"/>
          </ac:spMkLst>
        </pc:spChg>
        <pc:spChg chg="add mod">
          <ac:chgData name="Amal R Babu" userId="3a292d0a-112b-4bc3-bf38-7771656893d2" providerId="ADAL" clId="{992600FB-E5A2-48A8-ADC9-6968E10B5B48}" dt="2022-12-07T05:34:19.578" v="3698"/>
          <ac:spMkLst>
            <pc:docMk/>
            <pc:sldMk cId="456502387" sldId="262"/>
            <ac:spMk id="7" creationId="{FC55C4C5-4DA5-1241-A63C-48814BDA0FFC}"/>
          </ac:spMkLst>
        </pc:spChg>
        <pc:spChg chg="del">
          <ac:chgData name="Amal R Babu" userId="3a292d0a-112b-4bc3-bf38-7771656893d2" providerId="ADAL" clId="{992600FB-E5A2-48A8-ADC9-6968E10B5B48}" dt="2022-11-30T07:54:19.126" v="3608" actId="478"/>
          <ac:spMkLst>
            <pc:docMk/>
            <pc:sldMk cId="456502387" sldId="262"/>
            <ac:spMk id="9" creationId="{67D53DBD-07C2-B89B-2A5E-6EA3F0CE967B}"/>
          </ac:spMkLst>
        </pc:spChg>
        <pc:spChg chg="add del mod">
          <ac:chgData name="Amal R Babu" userId="3a292d0a-112b-4bc3-bf38-7771656893d2" providerId="ADAL" clId="{992600FB-E5A2-48A8-ADC9-6968E10B5B48}" dt="2022-12-07T05:34:35.617" v="3700" actId="931"/>
          <ac:spMkLst>
            <pc:docMk/>
            <pc:sldMk cId="456502387" sldId="262"/>
            <ac:spMk id="9" creationId="{7BE8FEC5-FF6B-67B1-FDDF-15BAA7E07C3A}"/>
          </ac:spMkLst>
        </pc:spChg>
        <pc:spChg chg="add mod">
          <ac:chgData name="Amal R Babu" userId="3a292d0a-112b-4bc3-bf38-7771656893d2" providerId="ADAL" clId="{992600FB-E5A2-48A8-ADC9-6968E10B5B48}" dt="2022-11-30T07:54:24.799" v="3610" actId="207"/>
          <ac:spMkLst>
            <pc:docMk/>
            <pc:sldMk cId="456502387" sldId="262"/>
            <ac:spMk id="10" creationId="{AD85C27C-0BB1-FA36-75E2-5FF1278F2A96}"/>
          </ac:spMkLst>
        </pc:spChg>
        <pc:spChg chg="add del mod ord">
          <ac:chgData name="Amal R Babu" userId="3a292d0a-112b-4bc3-bf38-7771656893d2" providerId="ADAL" clId="{992600FB-E5A2-48A8-ADC9-6968E10B5B48}" dt="2022-11-28T11:30:04.390" v="1569" actId="931"/>
          <ac:spMkLst>
            <pc:docMk/>
            <pc:sldMk cId="456502387" sldId="262"/>
            <ac:spMk id="10" creationId="{EAFFC165-537B-C3A9-13B3-1E15BAD223FC}"/>
          </ac:spMkLst>
        </pc:spChg>
        <pc:spChg chg="add mod">
          <ac:chgData name="Amal R Babu" userId="3a292d0a-112b-4bc3-bf38-7771656893d2" providerId="ADAL" clId="{992600FB-E5A2-48A8-ADC9-6968E10B5B48}" dt="2022-11-30T07:54:29.181" v="3611" actId="207"/>
          <ac:spMkLst>
            <pc:docMk/>
            <pc:sldMk cId="456502387" sldId="262"/>
            <ac:spMk id="11" creationId="{577DA273-EB3D-6852-CCDB-BFFF15E34C52}"/>
          </ac:spMkLst>
        </pc:spChg>
        <pc:spChg chg="del">
          <ac:chgData name="Amal R Babu" userId="3a292d0a-112b-4bc3-bf38-7771656893d2" providerId="ADAL" clId="{992600FB-E5A2-48A8-ADC9-6968E10B5B48}" dt="2022-12-07T05:34:18.335" v="3697" actId="478"/>
          <ac:spMkLst>
            <pc:docMk/>
            <pc:sldMk cId="456502387" sldId="262"/>
            <ac:spMk id="12" creationId="{9D6330B9-BA8C-ED93-BFAB-18042E986F94}"/>
          </ac:spMkLst>
        </pc:spChg>
        <pc:spChg chg="del">
          <ac:chgData name="Amal R Babu" userId="3a292d0a-112b-4bc3-bf38-7771656893d2" providerId="ADAL" clId="{992600FB-E5A2-48A8-ADC9-6968E10B5B48}" dt="2022-11-30T07:54:19.126" v="3608" actId="478"/>
          <ac:spMkLst>
            <pc:docMk/>
            <pc:sldMk cId="456502387" sldId="262"/>
            <ac:spMk id="13" creationId="{4F3E08FA-4C08-7258-FA22-03C53F09604C}"/>
          </ac:spMkLst>
        </pc:spChg>
        <pc:spChg chg="mod">
          <ac:chgData name="Amal R Babu" userId="3a292d0a-112b-4bc3-bf38-7771656893d2" providerId="ADAL" clId="{992600FB-E5A2-48A8-ADC9-6968E10B5B48}" dt="2022-11-28T11:22:22.767" v="1533" actId="20577"/>
          <ac:spMkLst>
            <pc:docMk/>
            <pc:sldMk cId="456502387" sldId="262"/>
            <ac:spMk id="14" creationId="{C0BABBA1-52B1-52B0-7FCF-B752C026021A}"/>
          </ac:spMkLst>
        </pc:spChg>
        <pc:spChg chg="add mod">
          <ac:chgData name="Amal R Babu" userId="3a292d0a-112b-4bc3-bf38-7771656893d2" providerId="ADAL" clId="{992600FB-E5A2-48A8-ADC9-6968E10B5B48}" dt="2022-11-30T07:54:19.687" v="3609"/>
          <ac:spMkLst>
            <pc:docMk/>
            <pc:sldMk cId="456502387" sldId="262"/>
            <ac:spMk id="15" creationId="{6DAE504F-7F40-E511-78E6-EAF4217926DC}"/>
          </ac:spMkLst>
        </pc:spChg>
        <pc:spChg chg="del">
          <ac:chgData name="Amal R Babu" userId="3a292d0a-112b-4bc3-bf38-7771656893d2" providerId="ADAL" clId="{992600FB-E5A2-48A8-ADC9-6968E10B5B48}" dt="2022-11-28T11:28:51.811" v="1535" actId="478"/>
          <ac:spMkLst>
            <pc:docMk/>
            <pc:sldMk cId="456502387" sldId="262"/>
            <ac:spMk id="15" creationId="{F2C65DD7-055A-8C16-568E-2CA02A423D72}"/>
          </ac:spMkLst>
        </pc:spChg>
        <pc:spChg chg="del">
          <ac:chgData name="Amal R Babu" userId="3a292d0a-112b-4bc3-bf38-7771656893d2" providerId="ADAL" clId="{992600FB-E5A2-48A8-ADC9-6968E10B5B48}" dt="2022-11-30T07:54:19.126" v="3608" actId="478"/>
          <ac:spMkLst>
            <pc:docMk/>
            <pc:sldMk cId="456502387" sldId="262"/>
            <ac:spMk id="16" creationId="{2913EB48-94F5-98C7-C275-915A1AD4D3EA}"/>
          </ac:spMkLst>
        </pc:spChg>
        <pc:spChg chg="del mod">
          <ac:chgData name="Amal R Babu" userId="3a292d0a-112b-4bc3-bf38-7771656893d2" providerId="ADAL" clId="{992600FB-E5A2-48A8-ADC9-6968E10B5B48}" dt="2022-11-30T07:54:19.126" v="3608" actId="478"/>
          <ac:spMkLst>
            <pc:docMk/>
            <pc:sldMk cId="456502387" sldId="262"/>
            <ac:spMk id="17" creationId="{29D393BC-86FC-4CA8-8830-E874EA43EE28}"/>
          </ac:spMkLst>
        </pc:spChg>
        <pc:spChg chg="mod">
          <ac:chgData name="Amal R Babu" userId="3a292d0a-112b-4bc3-bf38-7771656893d2" providerId="ADAL" clId="{992600FB-E5A2-48A8-ADC9-6968E10B5B48}" dt="2022-12-07T05:41:56.996" v="3715"/>
          <ac:spMkLst>
            <pc:docMk/>
            <pc:sldMk cId="456502387" sldId="262"/>
            <ac:spMk id="19" creationId="{3553421D-D83C-95AC-FB60-CB2CE0567731}"/>
          </ac:spMkLst>
        </pc:spChg>
        <pc:spChg chg="del">
          <ac:chgData name="Amal R Babu" userId="3a292d0a-112b-4bc3-bf38-7771656893d2" providerId="ADAL" clId="{992600FB-E5A2-48A8-ADC9-6968E10B5B48}" dt="2022-11-30T07:54:19.126" v="3608" actId="478"/>
          <ac:spMkLst>
            <pc:docMk/>
            <pc:sldMk cId="456502387" sldId="262"/>
            <ac:spMk id="19" creationId="{B5F22004-B568-5F9F-D315-B9048F8F933E}"/>
          </ac:spMkLst>
        </pc:spChg>
        <pc:spChg chg="mod">
          <ac:chgData name="Amal R Babu" userId="3a292d0a-112b-4bc3-bf38-7771656893d2" providerId="ADAL" clId="{992600FB-E5A2-48A8-ADC9-6968E10B5B48}" dt="2022-12-07T05:41:56.996" v="3715"/>
          <ac:spMkLst>
            <pc:docMk/>
            <pc:sldMk cId="456502387" sldId="262"/>
            <ac:spMk id="20" creationId="{1E01816D-31C2-6E7B-BF71-7F845380A037}"/>
          </ac:spMkLst>
        </pc:spChg>
        <pc:spChg chg="del">
          <ac:chgData name="Amal R Babu" userId="3a292d0a-112b-4bc3-bf38-7771656893d2" providerId="ADAL" clId="{992600FB-E5A2-48A8-ADC9-6968E10B5B48}" dt="2022-11-30T07:54:19.126" v="3608" actId="478"/>
          <ac:spMkLst>
            <pc:docMk/>
            <pc:sldMk cId="456502387" sldId="262"/>
            <ac:spMk id="20" creationId="{DBD7492E-2CD4-61A0-9EEE-CEE4E61AED9D}"/>
          </ac:spMkLst>
        </pc:spChg>
        <pc:spChg chg="del mod">
          <ac:chgData name="Amal R Babu" userId="3a292d0a-112b-4bc3-bf38-7771656893d2" providerId="ADAL" clId="{992600FB-E5A2-48A8-ADC9-6968E10B5B48}" dt="2022-11-30T07:54:19.126" v="3608" actId="478"/>
          <ac:spMkLst>
            <pc:docMk/>
            <pc:sldMk cId="456502387" sldId="262"/>
            <ac:spMk id="21" creationId="{88AF1956-F7FB-2ADE-A3E7-1F7329C9752A}"/>
          </ac:spMkLst>
        </pc:spChg>
        <pc:spChg chg="mod">
          <ac:chgData name="Amal R Babu" userId="3a292d0a-112b-4bc3-bf38-7771656893d2" providerId="ADAL" clId="{992600FB-E5A2-48A8-ADC9-6968E10B5B48}" dt="2022-12-07T05:41:56.996" v="3715"/>
          <ac:spMkLst>
            <pc:docMk/>
            <pc:sldMk cId="456502387" sldId="262"/>
            <ac:spMk id="22" creationId="{4347A6F9-BFB2-18E3-E85B-8558D2D2FD7E}"/>
          </ac:spMkLst>
        </pc:spChg>
        <pc:spChg chg="del">
          <ac:chgData name="Amal R Babu" userId="3a292d0a-112b-4bc3-bf38-7771656893d2" providerId="ADAL" clId="{992600FB-E5A2-48A8-ADC9-6968E10B5B48}" dt="2022-11-30T07:54:19.126" v="3608" actId="478"/>
          <ac:spMkLst>
            <pc:docMk/>
            <pc:sldMk cId="456502387" sldId="262"/>
            <ac:spMk id="22" creationId="{B8560F59-A67B-8514-2A4E-47A28A1A48B1}"/>
          </ac:spMkLst>
        </pc:spChg>
        <pc:spChg chg="add mod">
          <ac:chgData name="Amal R Babu" userId="3a292d0a-112b-4bc3-bf38-7771656893d2" providerId="ADAL" clId="{992600FB-E5A2-48A8-ADC9-6968E10B5B48}" dt="2022-11-28T11:31:25.871" v="1592" actId="164"/>
          <ac:spMkLst>
            <pc:docMk/>
            <pc:sldMk cId="456502387" sldId="262"/>
            <ac:spMk id="23" creationId="{ED4C6F35-09E0-82B0-59B6-D0FC0E36DB98}"/>
          </ac:spMkLst>
        </pc:spChg>
        <pc:spChg chg="add mod">
          <ac:chgData name="Amal R Babu" userId="3a292d0a-112b-4bc3-bf38-7771656893d2" providerId="ADAL" clId="{992600FB-E5A2-48A8-ADC9-6968E10B5B48}" dt="2022-11-28T11:31:29.955" v="1593" actId="1076"/>
          <ac:spMkLst>
            <pc:docMk/>
            <pc:sldMk cId="456502387" sldId="262"/>
            <ac:spMk id="24" creationId="{FEC7240B-2388-F0F4-135A-0781FC6F1449}"/>
          </ac:spMkLst>
        </pc:spChg>
        <pc:spChg chg="add mod">
          <ac:chgData name="Amal R Babu" userId="3a292d0a-112b-4bc3-bf38-7771656893d2" providerId="ADAL" clId="{992600FB-E5A2-48A8-ADC9-6968E10B5B48}" dt="2022-11-30T07:54:19.687" v="3609"/>
          <ac:spMkLst>
            <pc:docMk/>
            <pc:sldMk cId="456502387" sldId="262"/>
            <ac:spMk id="26" creationId="{92D7922C-1EEA-E866-BE3C-D7CC5409CC07}"/>
          </ac:spMkLst>
        </pc:spChg>
        <pc:spChg chg="del">
          <ac:chgData name="Amal R Babu" userId="3a292d0a-112b-4bc3-bf38-7771656893d2" providerId="ADAL" clId="{992600FB-E5A2-48A8-ADC9-6968E10B5B48}" dt="2022-11-28T11:22:33.518" v="1534" actId="478"/>
          <ac:spMkLst>
            <pc:docMk/>
            <pc:sldMk cId="456502387" sldId="262"/>
            <ac:spMk id="26" creationId="{EF4EB0B0-3304-650F-3100-F337800C6835}"/>
          </ac:spMkLst>
        </pc:spChg>
        <pc:spChg chg="mod">
          <ac:chgData name="Amal R Babu" userId="3a292d0a-112b-4bc3-bf38-7771656893d2" providerId="ADAL" clId="{992600FB-E5A2-48A8-ADC9-6968E10B5B48}" dt="2022-12-07T05:41:56.996" v="3715"/>
          <ac:spMkLst>
            <pc:docMk/>
            <pc:sldMk cId="456502387" sldId="262"/>
            <ac:spMk id="27" creationId="{DBE152E4-41AC-39C3-0D38-95FE031D2374}"/>
          </ac:spMkLst>
        </pc:spChg>
        <pc:spChg chg="mod topLvl">
          <ac:chgData name="Amal R Babu" userId="3a292d0a-112b-4bc3-bf38-7771656893d2" providerId="ADAL" clId="{992600FB-E5A2-48A8-ADC9-6968E10B5B48}" dt="2022-11-28T11:45:13.565" v="1737" actId="164"/>
          <ac:spMkLst>
            <pc:docMk/>
            <pc:sldMk cId="456502387" sldId="262"/>
            <ac:spMk id="31" creationId="{61B81A57-B5F8-CBF3-F647-EA407686C375}"/>
          </ac:spMkLst>
        </pc:spChg>
        <pc:spChg chg="mod topLvl">
          <ac:chgData name="Amal R Babu" userId="3a292d0a-112b-4bc3-bf38-7771656893d2" providerId="ADAL" clId="{992600FB-E5A2-48A8-ADC9-6968E10B5B48}" dt="2022-11-28T11:45:13.565" v="1737" actId="164"/>
          <ac:spMkLst>
            <pc:docMk/>
            <pc:sldMk cId="456502387" sldId="262"/>
            <ac:spMk id="32" creationId="{B631EEF1-030B-D12A-CF6E-E6652F6E6B24}"/>
          </ac:spMkLst>
        </pc:spChg>
        <pc:spChg chg="del">
          <ac:chgData name="Amal R Babu" userId="3a292d0a-112b-4bc3-bf38-7771656893d2" providerId="ADAL" clId="{992600FB-E5A2-48A8-ADC9-6968E10B5B48}" dt="2022-11-30T07:54:19.126" v="3608" actId="478"/>
          <ac:spMkLst>
            <pc:docMk/>
            <pc:sldMk cId="456502387" sldId="262"/>
            <ac:spMk id="33" creationId="{06426368-13B9-05ED-7B4E-48B8C7532F65}"/>
          </ac:spMkLst>
        </pc:spChg>
        <pc:spChg chg="del">
          <ac:chgData name="Amal R Babu" userId="3a292d0a-112b-4bc3-bf38-7771656893d2" providerId="ADAL" clId="{992600FB-E5A2-48A8-ADC9-6968E10B5B48}" dt="2022-11-30T07:54:19.126" v="3608" actId="478"/>
          <ac:spMkLst>
            <pc:docMk/>
            <pc:sldMk cId="456502387" sldId="262"/>
            <ac:spMk id="34" creationId="{15C24E6E-5086-DAC3-E400-3CB725E13353}"/>
          </ac:spMkLst>
        </pc:spChg>
        <pc:spChg chg="del mod">
          <ac:chgData name="Amal R Babu" userId="3a292d0a-112b-4bc3-bf38-7771656893d2" providerId="ADAL" clId="{992600FB-E5A2-48A8-ADC9-6968E10B5B48}" dt="2022-11-30T07:54:19.126" v="3608" actId="478"/>
          <ac:spMkLst>
            <pc:docMk/>
            <pc:sldMk cId="456502387" sldId="262"/>
            <ac:spMk id="35" creationId="{D7FACB4C-BCA4-434A-8FA8-F4D0A8D4C109}"/>
          </ac:spMkLst>
        </pc:spChg>
        <pc:spChg chg="mod topLvl">
          <ac:chgData name="Amal R Babu" userId="3a292d0a-112b-4bc3-bf38-7771656893d2" providerId="ADAL" clId="{992600FB-E5A2-48A8-ADC9-6968E10B5B48}" dt="2022-11-28T11:45:13.565" v="1737" actId="164"/>
          <ac:spMkLst>
            <pc:docMk/>
            <pc:sldMk cId="456502387" sldId="262"/>
            <ac:spMk id="36" creationId="{90012A1E-28AA-E521-B656-ED2BA4A3E087}"/>
          </ac:spMkLst>
        </pc:spChg>
        <pc:spChg chg="mod topLvl">
          <ac:chgData name="Amal R Babu" userId="3a292d0a-112b-4bc3-bf38-7771656893d2" providerId="ADAL" clId="{992600FB-E5A2-48A8-ADC9-6968E10B5B48}" dt="2022-11-28T11:45:13.565" v="1737" actId="164"/>
          <ac:spMkLst>
            <pc:docMk/>
            <pc:sldMk cId="456502387" sldId="262"/>
            <ac:spMk id="37" creationId="{E0E7EAC4-16BE-9F14-7F8A-D62D087EB35B}"/>
          </ac:spMkLst>
        </pc:spChg>
        <pc:spChg chg="add mod">
          <ac:chgData name="Amal R Babu" userId="3a292d0a-112b-4bc3-bf38-7771656893d2" providerId="ADAL" clId="{992600FB-E5A2-48A8-ADC9-6968E10B5B48}" dt="2022-11-30T07:54:19.687" v="3609"/>
          <ac:spMkLst>
            <pc:docMk/>
            <pc:sldMk cId="456502387" sldId="262"/>
            <ac:spMk id="38" creationId="{99C78941-90A3-A6F8-D18E-53E1DA7EFF66}"/>
          </ac:spMkLst>
        </pc:spChg>
        <pc:spChg chg="mod">
          <ac:chgData name="Amal R Babu" userId="3a292d0a-112b-4bc3-bf38-7771656893d2" providerId="ADAL" clId="{992600FB-E5A2-48A8-ADC9-6968E10B5B48}" dt="2022-11-28T11:34:38.329" v="1636" actId="408"/>
          <ac:spMkLst>
            <pc:docMk/>
            <pc:sldMk cId="456502387" sldId="262"/>
            <ac:spMk id="40" creationId="{C49DC037-2E1F-5B53-BD34-03E45A272489}"/>
          </ac:spMkLst>
        </pc:spChg>
        <pc:spChg chg="mod">
          <ac:chgData name="Amal R Babu" userId="3a292d0a-112b-4bc3-bf38-7771656893d2" providerId="ADAL" clId="{992600FB-E5A2-48A8-ADC9-6968E10B5B48}" dt="2022-11-28T11:29:10.229" v="1539" actId="207"/>
          <ac:spMkLst>
            <pc:docMk/>
            <pc:sldMk cId="456502387" sldId="262"/>
            <ac:spMk id="41" creationId="{04DE6D2B-6CE6-28FD-8F23-17896ED36EF7}"/>
          </ac:spMkLst>
        </pc:spChg>
        <pc:spChg chg="del">
          <ac:chgData name="Amal R Babu" userId="3a292d0a-112b-4bc3-bf38-7771656893d2" providerId="ADAL" clId="{992600FB-E5A2-48A8-ADC9-6968E10B5B48}" dt="2022-11-30T06:30:59.633" v="3453" actId="478"/>
          <ac:spMkLst>
            <pc:docMk/>
            <pc:sldMk cId="456502387" sldId="262"/>
            <ac:spMk id="43" creationId="{4085F982-777E-59AD-4DB4-B07024AB9EAF}"/>
          </ac:spMkLst>
        </pc:spChg>
        <pc:spChg chg="add del mod">
          <ac:chgData name="Amal R Babu" userId="3a292d0a-112b-4bc3-bf38-7771656893d2" providerId="ADAL" clId="{992600FB-E5A2-48A8-ADC9-6968E10B5B48}" dt="2022-11-28T11:33:57.068" v="1623" actId="478"/>
          <ac:spMkLst>
            <pc:docMk/>
            <pc:sldMk cId="456502387" sldId="262"/>
            <ac:spMk id="45" creationId="{27D5D2C2-EEEC-6B16-7578-EAB352B65516}"/>
          </ac:spMkLst>
        </pc:spChg>
        <pc:spChg chg="mod">
          <ac:chgData name="Amal R Babu" userId="3a292d0a-112b-4bc3-bf38-7771656893d2" providerId="ADAL" clId="{992600FB-E5A2-48A8-ADC9-6968E10B5B48}" dt="2022-11-30T07:54:19.687" v="3609"/>
          <ac:spMkLst>
            <pc:docMk/>
            <pc:sldMk cId="456502387" sldId="262"/>
            <ac:spMk id="45" creationId="{F85640FF-BC03-031A-1734-D281C1987F22}"/>
          </ac:spMkLst>
        </pc:spChg>
        <pc:spChg chg="mod">
          <ac:chgData name="Amal R Babu" userId="3a292d0a-112b-4bc3-bf38-7771656893d2" providerId="ADAL" clId="{992600FB-E5A2-48A8-ADC9-6968E10B5B48}" dt="2022-11-30T07:54:19.687" v="3609"/>
          <ac:spMkLst>
            <pc:docMk/>
            <pc:sldMk cId="456502387" sldId="262"/>
            <ac:spMk id="46" creationId="{A360F351-359D-0F27-4EF0-E585872CE674}"/>
          </ac:spMkLst>
        </pc:spChg>
        <pc:spChg chg="mod">
          <ac:chgData name="Amal R Babu" userId="3a292d0a-112b-4bc3-bf38-7771656893d2" providerId="ADAL" clId="{992600FB-E5A2-48A8-ADC9-6968E10B5B48}" dt="2022-11-30T07:54:19.687" v="3609"/>
          <ac:spMkLst>
            <pc:docMk/>
            <pc:sldMk cId="456502387" sldId="262"/>
            <ac:spMk id="48" creationId="{2713503B-1220-078A-FD59-DC97F1CF4CD4}"/>
          </ac:spMkLst>
        </pc:spChg>
        <pc:spChg chg="del">
          <ac:chgData name="Amal R Babu" userId="3a292d0a-112b-4bc3-bf38-7771656893d2" providerId="ADAL" clId="{992600FB-E5A2-48A8-ADC9-6968E10B5B48}" dt="2022-11-30T07:54:19.126" v="3608" actId="478"/>
          <ac:spMkLst>
            <pc:docMk/>
            <pc:sldMk cId="456502387" sldId="262"/>
            <ac:spMk id="50" creationId="{0E2B6178-FB2D-9772-47AD-87A734026875}"/>
          </ac:spMkLst>
        </pc:spChg>
        <pc:spChg chg="add mod">
          <ac:chgData name="Amal R Babu" userId="3a292d0a-112b-4bc3-bf38-7771656893d2" providerId="ADAL" clId="{992600FB-E5A2-48A8-ADC9-6968E10B5B48}" dt="2022-11-30T07:54:33.265" v="3612" actId="207"/>
          <ac:spMkLst>
            <pc:docMk/>
            <pc:sldMk cId="456502387" sldId="262"/>
            <ac:spMk id="51" creationId="{B7E72871-78AC-1E80-8767-AEA12D4152A9}"/>
          </ac:spMkLst>
        </pc:spChg>
        <pc:spChg chg="del">
          <ac:chgData name="Amal R Babu" userId="3a292d0a-112b-4bc3-bf38-7771656893d2" providerId="ADAL" clId="{992600FB-E5A2-48A8-ADC9-6968E10B5B48}" dt="2022-11-30T07:54:19.126" v="3608" actId="478"/>
          <ac:spMkLst>
            <pc:docMk/>
            <pc:sldMk cId="456502387" sldId="262"/>
            <ac:spMk id="55" creationId="{A2C13AB5-7A64-00F4-ECBF-90F667E097CA}"/>
          </ac:spMkLst>
        </pc:spChg>
        <pc:spChg chg="del">
          <ac:chgData name="Amal R Babu" userId="3a292d0a-112b-4bc3-bf38-7771656893d2" providerId="ADAL" clId="{992600FB-E5A2-48A8-ADC9-6968E10B5B48}" dt="2022-11-30T07:54:19.126" v="3608" actId="478"/>
          <ac:spMkLst>
            <pc:docMk/>
            <pc:sldMk cId="456502387" sldId="262"/>
            <ac:spMk id="58" creationId="{84827C04-91A4-59E2-705C-138BA0A13DA9}"/>
          </ac:spMkLst>
        </pc:spChg>
        <pc:spChg chg="del">
          <ac:chgData name="Amal R Babu" userId="3a292d0a-112b-4bc3-bf38-7771656893d2" providerId="ADAL" clId="{992600FB-E5A2-48A8-ADC9-6968E10B5B48}" dt="2022-11-28T11:28:51.811" v="1535" actId="478"/>
          <ac:spMkLst>
            <pc:docMk/>
            <pc:sldMk cId="456502387" sldId="262"/>
            <ac:spMk id="60" creationId="{78B6EF03-8F3E-3607-3A1C-1F678C9186EF}"/>
          </ac:spMkLst>
        </pc:spChg>
        <pc:spChg chg="mod">
          <ac:chgData name="Amal R Babu" userId="3a292d0a-112b-4bc3-bf38-7771656893d2" providerId="ADAL" clId="{992600FB-E5A2-48A8-ADC9-6968E10B5B48}" dt="2022-11-30T07:54:37.350" v="3613" actId="207"/>
          <ac:spMkLst>
            <pc:docMk/>
            <pc:sldMk cId="456502387" sldId="262"/>
            <ac:spMk id="61" creationId="{89D59979-AF15-77C9-35C0-C5803F46BCA5}"/>
          </ac:spMkLst>
        </pc:spChg>
        <pc:spChg chg="del">
          <ac:chgData name="Amal R Babu" userId="3a292d0a-112b-4bc3-bf38-7771656893d2" providerId="ADAL" clId="{992600FB-E5A2-48A8-ADC9-6968E10B5B48}" dt="2022-11-28T11:28:51.811" v="1535" actId="478"/>
          <ac:spMkLst>
            <pc:docMk/>
            <pc:sldMk cId="456502387" sldId="262"/>
            <ac:spMk id="61" creationId="{FB56885A-E1F6-9657-B73E-63BA2B77CF7F}"/>
          </ac:spMkLst>
        </pc:spChg>
        <pc:spChg chg="del">
          <ac:chgData name="Amal R Babu" userId="3a292d0a-112b-4bc3-bf38-7771656893d2" providerId="ADAL" clId="{992600FB-E5A2-48A8-ADC9-6968E10B5B48}" dt="2022-11-28T11:28:51.811" v="1535" actId="478"/>
          <ac:spMkLst>
            <pc:docMk/>
            <pc:sldMk cId="456502387" sldId="262"/>
            <ac:spMk id="63" creationId="{67A5FAC3-E100-BF32-3FC6-25618C52AB57}"/>
          </ac:spMkLst>
        </pc:spChg>
        <pc:spChg chg="del">
          <ac:chgData name="Amal R Babu" userId="3a292d0a-112b-4bc3-bf38-7771656893d2" providerId="ADAL" clId="{992600FB-E5A2-48A8-ADC9-6968E10B5B48}" dt="2022-11-28T11:28:51.811" v="1535" actId="478"/>
          <ac:spMkLst>
            <pc:docMk/>
            <pc:sldMk cId="456502387" sldId="262"/>
            <ac:spMk id="66" creationId="{71537340-6A15-D8D3-1FFE-EA843712D4E8}"/>
          </ac:spMkLst>
        </pc:spChg>
        <pc:spChg chg="mod">
          <ac:chgData name="Amal R Babu" userId="3a292d0a-112b-4bc3-bf38-7771656893d2" providerId="ADAL" clId="{992600FB-E5A2-48A8-ADC9-6968E10B5B48}" dt="2022-11-30T07:54:19.687" v="3609"/>
          <ac:spMkLst>
            <pc:docMk/>
            <pc:sldMk cId="456502387" sldId="262"/>
            <ac:spMk id="74" creationId="{392A16D8-217F-FAC8-1B42-CB274F5933CD}"/>
          </ac:spMkLst>
        </pc:spChg>
        <pc:spChg chg="mod">
          <ac:chgData name="Amal R Babu" userId="3a292d0a-112b-4bc3-bf38-7771656893d2" providerId="ADAL" clId="{992600FB-E5A2-48A8-ADC9-6968E10B5B48}" dt="2022-11-30T07:54:19.687" v="3609"/>
          <ac:spMkLst>
            <pc:docMk/>
            <pc:sldMk cId="456502387" sldId="262"/>
            <ac:spMk id="78" creationId="{7C8D85BC-21BD-D039-892B-D6DCA64AAED0}"/>
          </ac:spMkLst>
        </pc:spChg>
        <pc:spChg chg="add mod">
          <ac:chgData name="Amal R Babu" userId="3a292d0a-112b-4bc3-bf38-7771656893d2" providerId="ADAL" clId="{992600FB-E5A2-48A8-ADC9-6968E10B5B48}" dt="2022-11-30T07:54:19.687" v="3609"/>
          <ac:spMkLst>
            <pc:docMk/>
            <pc:sldMk cId="456502387" sldId="262"/>
            <ac:spMk id="82" creationId="{9189CD79-3966-73F1-C799-CCE1BEC8ECF4}"/>
          </ac:spMkLst>
        </pc:spChg>
        <pc:spChg chg="mod">
          <ac:chgData name="Amal R Babu" userId="3a292d0a-112b-4bc3-bf38-7771656893d2" providerId="ADAL" clId="{992600FB-E5A2-48A8-ADC9-6968E10B5B48}" dt="2022-11-28T11:34:02.564" v="1626" actId="164"/>
          <ac:spMkLst>
            <pc:docMk/>
            <pc:sldMk cId="456502387" sldId="262"/>
            <ac:spMk id="83" creationId="{C3177BE9-EF9E-F631-BE5D-E4DB15D78EBA}"/>
          </ac:spMkLst>
        </pc:spChg>
        <pc:spChg chg="mod">
          <ac:chgData name="Amal R Babu" userId="3a292d0a-112b-4bc3-bf38-7771656893d2" providerId="ADAL" clId="{992600FB-E5A2-48A8-ADC9-6968E10B5B48}" dt="2022-11-28T11:34:02.564" v="1626" actId="164"/>
          <ac:spMkLst>
            <pc:docMk/>
            <pc:sldMk cId="456502387" sldId="262"/>
            <ac:spMk id="84" creationId="{D1AF6141-A8D8-8975-B3D8-1B27A6C69FF6}"/>
          </ac:spMkLst>
        </pc:spChg>
        <pc:spChg chg="add mod topLvl">
          <ac:chgData name="Amal R Babu" userId="3a292d0a-112b-4bc3-bf38-7771656893d2" providerId="ADAL" clId="{992600FB-E5A2-48A8-ADC9-6968E10B5B48}" dt="2022-11-28T11:44:04.258" v="1724" actId="165"/>
          <ac:spMkLst>
            <pc:docMk/>
            <pc:sldMk cId="456502387" sldId="262"/>
            <ac:spMk id="86" creationId="{BAE7B1C0-4778-7B58-132D-796216FF00BA}"/>
          </ac:spMkLst>
        </pc:spChg>
        <pc:spChg chg="add mod topLvl">
          <ac:chgData name="Amal R Babu" userId="3a292d0a-112b-4bc3-bf38-7771656893d2" providerId="ADAL" clId="{992600FB-E5A2-48A8-ADC9-6968E10B5B48}" dt="2022-11-28T11:44:04.258" v="1724" actId="165"/>
          <ac:spMkLst>
            <pc:docMk/>
            <pc:sldMk cId="456502387" sldId="262"/>
            <ac:spMk id="87" creationId="{F4DD9BA2-57C1-24AB-76A8-F0E6F9A8DEFB}"/>
          </ac:spMkLst>
        </pc:spChg>
        <pc:spChg chg="add mod topLvl">
          <ac:chgData name="Amal R Babu" userId="3a292d0a-112b-4bc3-bf38-7771656893d2" providerId="ADAL" clId="{992600FB-E5A2-48A8-ADC9-6968E10B5B48}" dt="2022-11-28T11:44:04.258" v="1724" actId="165"/>
          <ac:spMkLst>
            <pc:docMk/>
            <pc:sldMk cId="456502387" sldId="262"/>
            <ac:spMk id="89" creationId="{1665D15C-7AA6-E29E-594C-62EF109AFDCC}"/>
          </ac:spMkLst>
        </pc:spChg>
        <pc:spChg chg="add mod topLvl">
          <ac:chgData name="Amal R Babu" userId="3a292d0a-112b-4bc3-bf38-7771656893d2" providerId="ADAL" clId="{992600FB-E5A2-48A8-ADC9-6968E10B5B48}" dt="2022-11-28T11:44:33.945" v="1729" actId="553"/>
          <ac:spMkLst>
            <pc:docMk/>
            <pc:sldMk cId="456502387" sldId="262"/>
            <ac:spMk id="90" creationId="{89F813A0-DF06-8782-EB84-45640D42AE84}"/>
          </ac:spMkLst>
        </pc:spChg>
        <pc:spChg chg="add del mod">
          <ac:chgData name="Amal R Babu" userId="3a292d0a-112b-4bc3-bf38-7771656893d2" providerId="ADAL" clId="{992600FB-E5A2-48A8-ADC9-6968E10B5B48}" dt="2022-11-28T11:42:20.110" v="1707" actId="478"/>
          <ac:spMkLst>
            <pc:docMk/>
            <pc:sldMk cId="456502387" sldId="262"/>
            <ac:spMk id="91" creationId="{DB9A28F6-6A7E-DB7F-1C57-85EFCB8D89F9}"/>
          </ac:spMkLst>
        </pc:spChg>
        <pc:spChg chg="mod">
          <ac:chgData name="Amal R Babu" userId="3a292d0a-112b-4bc3-bf38-7771656893d2" providerId="ADAL" clId="{992600FB-E5A2-48A8-ADC9-6968E10B5B48}" dt="2022-11-28T11:22:17.206" v="1521" actId="20577"/>
          <ac:spMkLst>
            <pc:docMk/>
            <pc:sldMk cId="456502387" sldId="262"/>
            <ac:spMk id="92" creationId="{232C2ADA-8B7B-4990-FB78-B27C9A79E87E}"/>
          </ac:spMkLst>
        </pc:spChg>
        <pc:spChg chg="add mod topLvl">
          <ac:chgData name="Amal R Babu" userId="3a292d0a-112b-4bc3-bf38-7771656893d2" providerId="ADAL" clId="{992600FB-E5A2-48A8-ADC9-6968E10B5B48}" dt="2022-11-28T11:57:37.983" v="1803" actId="1036"/>
          <ac:spMkLst>
            <pc:docMk/>
            <pc:sldMk cId="456502387" sldId="262"/>
            <ac:spMk id="93" creationId="{995C6408-6112-4D71-76B1-A198EA840434}"/>
          </ac:spMkLst>
        </pc:spChg>
        <pc:spChg chg="add mod topLvl">
          <ac:chgData name="Amal R Babu" userId="3a292d0a-112b-4bc3-bf38-7771656893d2" providerId="ADAL" clId="{992600FB-E5A2-48A8-ADC9-6968E10B5B48}" dt="2022-11-28T11:45:55.543" v="1744" actId="165"/>
          <ac:spMkLst>
            <pc:docMk/>
            <pc:sldMk cId="456502387" sldId="262"/>
            <ac:spMk id="95" creationId="{DD047D8A-54C5-23DF-9CCF-23AE61A551FB}"/>
          </ac:spMkLst>
        </pc:spChg>
        <pc:spChg chg="add mod topLvl">
          <ac:chgData name="Amal R Babu" userId="3a292d0a-112b-4bc3-bf38-7771656893d2" providerId="ADAL" clId="{992600FB-E5A2-48A8-ADC9-6968E10B5B48}" dt="2022-11-28T11:45:55.543" v="1744" actId="165"/>
          <ac:spMkLst>
            <pc:docMk/>
            <pc:sldMk cId="456502387" sldId="262"/>
            <ac:spMk id="97" creationId="{00DB9F6E-E519-2F71-367B-8A32AC0D267B}"/>
          </ac:spMkLst>
        </pc:spChg>
        <pc:spChg chg="add mod topLvl">
          <ac:chgData name="Amal R Babu" userId="3a292d0a-112b-4bc3-bf38-7771656893d2" providerId="ADAL" clId="{992600FB-E5A2-48A8-ADC9-6968E10B5B48}" dt="2022-11-28T11:45:55.543" v="1744" actId="165"/>
          <ac:spMkLst>
            <pc:docMk/>
            <pc:sldMk cId="456502387" sldId="262"/>
            <ac:spMk id="99" creationId="{17DAFD19-E94C-9B4E-9421-BB117306E732}"/>
          </ac:spMkLst>
        </pc:spChg>
        <pc:spChg chg="add mod">
          <ac:chgData name="Amal R Babu" userId="3a292d0a-112b-4bc3-bf38-7771656893d2" providerId="ADAL" clId="{992600FB-E5A2-48A8-ADC9-6968E10B5B48}" dt="2022-11-30T07:54:19.687" v="3609"/>
          <ac:spMkLst>
            <pc:docMk/>
            <pc:sldMk cId="456502387" sldId="262"/>
            <ac:spMk id="100" creationId="{66A41442-FD30-9A0B-8C2A-45F95A60805D}"/>
          </ac:spMkLst>
        </pc:spChg>
        <pc:spChg chg="del">
          <ac:chgData name="Amal R Babu" userId="3a292d0a-112b-4bc3-bf38-7771656893d2" providerId="ADAL" clId="{992600FB-E5A2-48A8-ADC9-6968E10B5B48}" dt="2022-11-30T07:54:19.126" v="3608" actId="478"/>
          <ac:spMkLst>
            <pc:docMk/>
            <pc:sldMk cId="456502387" sldId="262"/>
            <ac:spMk id="102" creationId="{BC336F4F-319C-E66A-14BA-28906300DE58}"/>
          </ac:spMkLst>
        </pc:spChg>
        <pc:spChg chg="add mod topLvl">
          <ac:chgData name="Amal R Babu" userId="3a292d0a-112b-4bc3-bf38-7771656893d2" providerId="ADAL" clId="{992600FB-E5A2-48A8-ADC9-6968E10B5B48}" dt="2022-11-28T11:45:55.543" v="1744" actId="165"/>
          <ac:spMkLst>
            <pc:docMk/>
            <pc:sldMk cId="456502387" sldId="262"/>
            <ac:spMk id="103" creationId="{BAFE44E9-AEC4-CEA3-41AD-A45C6C502C4C}"/>
          </ac:spMkLst>
        </pc:spChg>
        <pc:spChg chg="add mod">
          <ac:chgData name="Amal R Babu" userId="3a292d0a-112b-4bc3-bf38-7771656893d2" providerId="ADAL" clId="{992600FB-E5A2-48A8-ADC9-6968E10B5B48}" dt="2022-11-30T07:54:19.687" v="3609"/>
          <ac:spMkLst>
            <pc:docMk/>
            <pc:sldMk cId="456502387" sldId="262"/>
            <ac:spMk id="104" creationId="{80867A1B-819A-F6C6-150E-7AC389AE2FB9}"/>
          </ac:spMkLst>
        </pc:spChg>
        <pc:spChg chg="add mod">
          <ac:chgData name="Amal R Babu" userId="3a292d0a-112b-4bc3-bf38-7771656893d2" providerId="ADAL" clId="{992600FB-E5A2-48A8-ADC9-6968E10B5B48}" dt="2022-11-30T07:54:19.687" v="3609"/>
          <ac:spMkLst>
            <pc:docMk/>
            <pc:sldMk cId="456502387" sldId="262"/>
            <ac:spMk id="105" creationId="{7CE5B138-9368-C8AF-1CBF-7DADB77A2B00}"/>
          </ac:spMkLst>
        </pc:spChg>
        <pc:spChg chg="add mod">
          <ac:chgData name="Amal R Babu" userId="3a292d0a-112b-4bc3-bf38-7771656893d2" providerId="ADAL" clId="{992600FB-E5A2-48A8-ADC9-6968E10B5B48}" dt="2022-11-30T07:54:19.687" v="3609"/>
          <ac:spMkLst>
            <pc:docMk/>
            <pc:sldMk cId="456502387" sldId="262"/>
            <ac:spMk id="106" creationId="{9EBBFDD3-B621-C1CB-8F4D-34E598E970C0}"/>
          </ac:spMkLst>
        </pc:spChg>
        <pc:spChg chg="add mod">
          <ac:chgData name="Amal R Babu" userId="3a292d0a-112b-4bc3-bf38-7771656893d2" providerId="ADAL" clId="{992600FB-E5A2-48A8-ADC9-6968E10B5B48}" dt="2022-11-30T07:54:19.687" v="3609"/>
          <ac:spMkLst>
            <pc:docMk/>
            <pc:sldMk cId="456502387" sldId="262"/>
            <ac:spMk id="107" creationId="{AC2EEA1D-2682-B441-7ED1-EF376F429ED5}"/>
          </ac:spMkLst>
        </pc:spChg>
        <pc:spChg chg="mod">
          <ac:chgData name="Amal R Babu" userId="3a292d0a-112b-4bc3-bf38-7771656893d2" providerId="ADAL" clId="{992600FB-E5A2-48A8-ADC9-6968E10B5B48}" dt="2022-11-28T11:45:12.885" v="1736" actId="571"/>
          <ac:spMkLst>
            <pc:docMk/>
            <pc:sldMk cId="456502387" sldId="262"/>
            <ac:spMk id="108" creationId="{2CC4A042-574B-BA84-DBFE-57AA317E1B2F}"/>
          </ac:spMkLst>
        </pc:spChg>
        <pc:spChg chg="del">
          <ac:chgData name="Amal R Babu" userId="3a292d0a-112b-4bc3-bf38-7771656893d2" providerId="ADAL" clId="{992600FB-E5A2-48A8-ADC9-6968E10B5B48}" dt="2022-11-30T06:30:59.633" v="3453" actId="478"/>
          <ac:spMkLst>
            <pc:docMk/>
            <pc:sldMk cId="456502387" sldId="262"/>
            <ac:spMk id="109" creationId="{B205D4A8-03D0-E92D-2A10-7A44B4A53BD1}"/>
          </ac:spMkLst>
        </pc:spChg>
        <pc:spChg chg="mod">
          <ac:chgData name="Amal R Babu" userId="3a292d0a-112b-4bc3-bf38-7771656893d2" providerId="ADAL" clId="{992600FB-E5A2-48A8-ADC9-6968E10B5B48}" dt="2022-11-28T11:45:12.885" v="1736" actId="571"/>
          <ac:spMkLst>
            <pc:docMk/>
            <pc:sldMk cId="456502387" sldId="262"/>
            <ac:spMk id="110" creationId="{2680E5CF-17A9-E911-426B-C37B77F3BB05}"/>
          </ac:spMkLst>
        </pc:spChg>
        <pc:spChg chg="mod">
          <ac:chgData name="Amal R Babu" userId="3a292d0a-112b-4bc3-bf38-7771656893d2" providerId="ADAL" clId="{992600FB-E5A2-48A8-ADC9-6968E10B5B48}" dt="2022-11-30T07:54:19.687" v="3609"/>
          <ac:spMkLst>
            <pc:docMk/>
            <pc:sldMk cId="456502387" sldId="262"/>
            <ac:spMk id="110" creationId="{980BECE9-59D9-51D2-2671-A8440341C321}"/>
          </ac:spMkLst>
        </pc:spChg>
        <pc:spChg chg="mod">
          <ac:chgData name="Amal R Babu" userId="3a292d0a-112b-4bc3-bf38-7771656893d2" providerId="ADAL" clId="{992600FB-E5A2-48A8-ADC9-6968E10B5B48}" dt="2022-11-30T07:54:19.687" v="3609"/>
          <ac:spMkLst>
            <pc:docMk/>
            <pc:sldMk cId="456502387" sldId="262"/>
            <ac:spMk id="111" creationId="{1566CDF0-2A7E-EF6B-3F63-0C5DCDBEAF0F}"/>
          </ac:spMkLst>
        </pc:spChg>
        <pc:spChg chg="mod">
          <ac:chgData name="Amal R Babu" userId="3a292d0a-112b-4bc3-bf38-7771656893d2" providerId="ADAL" clId="{992600FB-E5A2-48A8-ADC9-6968E10B5B48}" dt="2022-11-28T11:45:12.885" v="1736" actId="571"/>
          <ac:spMkLst>
            <pc:docMk/>
            <pc:sldMk cId="456502387" sldId="262"/>
            <ac:spMk id="111" creationId="{272886A3-6DBC-2308-FA48-E8D97ADA88A1}"/>
          </ac:spMkLst>
        </pc:spChg>
        <pc:spChg chg="mod">
          <ac:chgData name="Amal R Babu" userId="3a292d0a-112b-4bc3-bf38-7771656893d2" providerId="ADAL" clId="{992600FB-E5A2-48A8-ADC9-6968E10B5B48}" dt="2022-11-28T11:45:12.885" v="1736" actId="571"/>
          <ac:spMkLst>
            <pc:docMk/>
            <pc:sldMk cId="456502387" sldId="262"/>
            <ac:spMk id="112" creationId="{0A85348A-9B45-EC66-6C76-F8644B23D0E0}"/>
          </ac:spMkLst>
        </pc:spChg>
        <pc:spChg chg="add mod">
          <ac:chgData name="Amal R Babu" userId="3a292d0a-112b-4bc3-bf38-7771656893d2" providerId="ADAL" clId="{992600FB-E5A2-48A8-ADC9-6968E10B5B48}" dt="2022-11-30T07:54:19.687" v="3609"/>
          <ac:spMkLst>
            <pc:docMk/>
            <pc:sldMk cId="456502387" sldId="262"/>
            <ac:spMk id="112" creationId="{72710BAB-395F-5E28-B85C-1609AD70D3CA}"/>
          </ac:spMkLst>
        </pc:spChg>
        <pc:spChg chg="mod">
          <ac:chgData name="Amal R Babu" userId="3a292d0a-112b-4bc3-bf38-7771656893d2" providerId="ADAL" clId="{992600FB-E5A2-48A8-ADC9-6968E10B5B48}" dt="2022-11-28T11:45:12.885" v="1736" actId="571"/>
          <ac:spMkLst>
            <pc:docMk/>
            <pc:sldMk cId="456502387" sldId="262"/>
            <ac:spMk id="113" creationId="{2FE28F12-D99F-4951-2F95-49496E6959A4}"/>
          </ac:spMkLst>
        </pc:spChg>
        <pc:spChg chg="mod">
          <ac:chgData name="Amal R Babu" userId="3a292d0a-112b-4bc3-bf38-7771656893d2" providerId="ADAL" clId="{992600FB-E5A2-48A8-ADC9-6968E10B5B48}" dt="2022-11-28T11:45:12.885" v="1736" actId="571"/>
          <ac:spMkLst>
            <pc:docMk/>
            <pc:sldMk cId="456502387" sldId="262"/>
            <ac:spMk id="114" creationId="{2E787E6F-1DC6-1407-2801-98F1F49180C2}"/>
          </ac:spMkLst>
        </pc:spChg>
        <pc:spChg chg="mod">
          <ac:chgData name="Amal R Babu" userId="3a292d0a-112b-4bc3-bf38-7771656893d2" providerId="ADAL" clId="{992600FB-E5A2-48A8-ADC9-6968E10B5B48}" dt="2022-11-30T07:54:19.687" v="3609"/>
          <ac:spMkLst>
            <pc:docMk/>
            <pc:sldMk cId="456502387" sldId="262"/>
            <ac:spMk id="114" creationId="{E29ECA94-5E0E-E47A-F753-23F2FF84ACAC}"/>
          </ac:spMkLst>
        </pc:spChg>
        <pc:spChg chg="mod">
          <ac:chgData name="Amal R Babu" userId="3a292d0a-112b-4bc3-bf38-7771656893d2" providerId="ADAL" clId="{992600FB-E5A2-48A8-ADC9-6968E10B5B48}" dt="2022-11-28T11:45:12.885" v="1736" actId="571"/>
          <ac:spMkLst>
            <pc:docMk/>
            <pc:sldMk cId="456502387" sldId="262"/>
            <ac:spMk id="115" creationId="{55C2243F-F21A-4CF3-8BB4-EAB1F8295A1B}"/>
          </ac:spMkLst>
        </pc:spChg>
        <pc:spChg chg="mod">
          <ac:chgData name="Amal R Babu" userId="3a292d0a-112b-4bc3-bf38-7771656893d2" providerId="ADAL" clId="{992600FB-E5A2-48A8-ADC9-6968E10B5B48}" dt="2022-11-30T07:54:19.687" v="3609"/>
          <ac:spMkLst>
            <pc:docMk/>
            <pc:sldMk cId="456502387" sldId="262"/>
            <ac:spMk id="115" creationId="{786D6866-7897-5ECC-58C0-B79ADD553EA4}"/>
          </ac:spMkLst>
        </pc:spChg>
        <pc:spChg chg="add mod">
          <ac:chgData name="Amal R Babu" userId="3a292d0a-112b-4bc3-bf38-7771656893d2" providerId="ADAL" clId="{992600FB-E5A2-48A8-ADC9-6968E10B5B48}" dt="2022-11-30T07:54:19.687" v="3609"/>
          <ac:spMkLst>
            <pc:docMk/>
            <pc:sldMk cId="456502387" sldId="262"/>
            <ac:spMk id="116" creationId="{3395D9B7-7713-FD9E-B052-46A9D509AFEF}"/>
          </ac:spMkLst>
        </pc:spChg>
        <pc:spChg chg="mod">
          <ac:chgData name="Amal R Babu" userId="3a292d0a-112b-4bc3-bf38-7771656893d2" providerId="ADAL" clId="{992600FB-E5A2-48A8-ADC9-6968E10B5B48}" dt="2022-11-28T11:45:12.885" v="1736" actId="571"/>
          <ac:spMkLst>
            <pc:docMk/>
            <pc:sldMk cId="456502387" sldId="262"/>
            <ac:spMk id="116" creationId="{D84F845B-F235-8E05-3090-F0426119D2F4}"/>
          </ac:spMkLst>
        </pc:spChg>
        <pc:spChg chg="add mod">
          <ac:chgData name="Amal R Babu" userId="3a292d0a-112b-4bc3-bf38-7771656893d2" providerId="ADAL" clId="{992600FB-E5A2-48A8-ADC9-6968E10B5B48}" dt="2022-11-30T07:54:19.687" v="3609"/>
          <ac:spMkLst>
            <pc:docMk/>
            <pc:sldMk cId="456502387" sldId="262"/>
            <ac:spMk id="117" creationId="{1D436FBF-7291-6A63-F9D0-C0019F724490}"/>
          </ac:spMkLst>
        </pc:spChg>
        <pc:spChg chg="mod">
          <ac:chgData name="Amal R Babu" userId="3a292d0a-112b-4bc3-bf38-7771656893d2" providerId="ADAL" clId="{992600FB-E5A2-48A8-ADC9-6968E10B5B48}" dt="2022-11-28T11:45:12.885" v="1736" actId="571"/>
          <ac:spMkLst>
            <pc:docMk/>
            <pc:sldMk cId="456502387" sldId="262"/>
            <ac:spMk id="117" creationId="{60635EDA-DE37-DEEF-CC25-7805E9764003}"/>
          </ac:spMkLst>
        </pc:spChg>
        <pc:spChg chg="mod topLvl">
          <ac:chgData name="Amal R Babu" userId="3a292d0a-112b-4bc3-bf38-7771656893d2" providerId="ADAL" clId="{992600FB-E5A2-48A8-ADC9-6968E10B5B48}" dt="2022-11-28T11:57:37.983" v="1803" actId="1036"/>
          <ac:spMkLst>
            <pc:docMk/>
            <pc:sldMk cId="456502387" sldId="262"/>
            <ac:spMk id="120" creationId="{AF029ECB-C890-6E34-F438-2D04BF447A6A}"/>
          </ac:spMkLst>
        </pc:spChg>
        <pc:spChg chg="mod topLvl">
          <ac:chgData name="Amal R Babu" userId="3a292d0a-112b-4bc3-bf38-7771656893d2" providerId="ADAL" clId="{992600FB-E5A2-48A8-ADC9-6968E10B5B48}" dt="2022-11-28T11:54:17.956" v="1749" actId="20577"/>
          <ac:spMkLst>
            <pc:docMk/>
            <pc:sldMk cId="456502387" sldId="262"/>
            <ac:spMk id="121" creationId="{607381F1-55AB-229F-4364-F9F6E00EA7AF}"/>
          </ac:spMkLst>
        </pc:spChg>
        <pc:spChg chg="mod topLvl">
          <ac:chgData name="Amal R Babu" userId="3a292d0a-112b-4bc3-bf38-7771656893d2" providerId="ADAL" clId="{992600FB-E5A2-48A8-ADC9-6968E10B5B48}" dt="2022-11-28T11:54:40.109" v="1754" actId="20577"/>
          <ac:spMkLst>
            <pc:docMk/>
            <pc:sldMk cId="456502387" sldId="262"/>
            <ac:spMk id="122" creationId="{E943BC32-9301-3AC4-54A0-DC9A77C54439}"/>
          </ac:spMkLst>
        </pc:spChg>
        <pc:spChg chg="mod topLvl">
          <ac:chgData name="Amal R Babu" userId="3a292d0a-112b-4bc3-bf38-7771656893d2" providerId="ADAL" clId="{992600FB-E5A2-48A8-ADC9-6968E10B5B48}" dt="2022-11-28T11:55:13.497" v="1762" actId="20577"/>
          <ac:spMkLst>
            <pc:docMk/>
            <pc:sldMk cId="456502387" sldId="262"/>
            <ac:spMk id="123" creationId="{4A8517AE-848C-92E4-4893-544343D0A10B}"/>
          </ac:spMkLst>
        </pc:spChg>
        <pc:spChg chg="mod topLvl">
          <ac:chgData name="Amal R Babu" userId="3a292d0a-112b-4bc3-bf38-7771656893d2" providerId="ADAL" clId="{992600FB-E5A2-48A8-ADC9-6968E10B5B48}" dt="2022-11-28T12:00:16.284" v="1862" actId="20577"/>
          <ac:spMkLst>
            <pc:docMk/>
            <pc:sldMk cId="456502387" sldId="262"/>
            <ac:spMk id="124" creationId="{C8D888ED-A0E6-6CFD-C46C-B2A2C6F93CD9}"/>
          </ac:spMkLst>
        </pc:spChg>
        <pc:spChg chg="mod topLvl">
          <ac:chgData name="Amal R Babu" userId="3a292d0a-112b-4bc3-bf38-7771656893d2" providerId="ADAL" clId="{992600FB-E5A2-48A8-ADC9-6968E10B5B48}" dt="2022-11-28T11:57:37.983" v="1803" actId="1036"/>
          <ac:spMkLst>
            <pc:docMk/>
            <pc:sldMk cId="456502387" sldId="262"/>
            <ac:spMk id="126" creationId="{2474B38E-5BC8-B870-BD13-61C0AA78E938}"/>
          </ac:spMkLst>
        </pc:spChg>
        <pc:spChg chg="mod topLvl">
          <ac:chgData name="Amal R Babu" userId="3a292d0a-112b-4bc3-bf38-7771656893d2" providerId="ADAL" clId="{992600FB-E5A2-48A8-ADC9-6968E10B5B48}" dt="2022-11-28T11:56:08.056" v="1778" actId="20577"/>
          <ac:spMkLst>
            <pc:docMk/>
            <pc:sldMk cId="456502387" sldId="262"/>
            <ac:spMk id="127" creationId="{A33202C9-ACC2-B266-5BD4-AA7C3726A868}"/>
          </ac:spMkLst>
        </pc:spChg>
        <pc:spChg chg="mod topLvl">
          <ac:chgData name="Amal R Babu" userId="3a292d0a-112b-4bc3-bf38-7771656893d2" providerId="ADAL" clId="{992600FB-E5A2-48A8-ADC9-6968E10B5B48}" dt="2022-11-28T12:31:13.120" v="2258" actId="1076"/>
          <ac:spMkLst>
            <pc:docMk/>
            <pc:sldMk cId="456502387" sldId="262"/>
            <ac:spMk id="128" creationId="{1B53CA33-16E2-CFE5-4BC3-6380C5619605}"/>
          </ac:spMkLst>
        </pc:spChg>
        <pc:spChg chg="mod topLvl">
          <ac:chgData name="Amal R Babu" userId="3a292d0a-112b-4bc3-bf38-7771656893d2" providerId="ADAL" clId="{992600FB-E5A2-48A8-ADC9-6968E10B5B48}" dt="2022-11-28T11:56:37.494" v="1790" actId="20577"/>
          <ac:spMkLst>
            <pc:docMk/>
            <pc:sldMk cId="456502387" sldId="262"/>
            <ac:spMk id="129" creationId="{ABD1E0A6-78C5-24C8-B70D-34623A7F0998}"/>
          </ac:spMkLst>
        </pc:spChg>
        <pc:spChg chg="mod topLvl">
          <ac:chgData name="Amal R Babu" userId="3a292d0a-112b-4bc3-bf38-7771656893d2" providerId="ADAL" clId="{992600FB-E5A2-48A8-ADC9-6968E10B5B48}" dt="2022-11-28T12:00:12.562" v="1858" actId="20577"/>
          <ac:spMkLst>
            <pc:docMk/>
            <pc:sldMk cId="456502387" sldId="262"/>
            <ac:spMk id="130" creationId="{AD4906E6-9F3F-596E-F5FE-BEE7F8AC8BF0}"/>
          </ac:spMkLst>
        </pc:spChg>
        <pc:spChg chg="mod topLvl">
          <ac:chgData name="Amal R Babu" userId="3a292d0a-112b-4bc3-bf38-7771656893d2" providerId="ADAL" clId="{992600FB-E5A2-48A8-ADC9-6968E10B5B48}" dt="2022-11-28T11:57:37.983" v="1803" actId="1036"/>
          <ac:spMkLst>
            <pc:docMk/>
            <pc:sldMk cId="456502387" sldId="262"/>
            <ac:spMk id="132" creationId="{F3018D3F-F03F-C354-E74A-45E92E7F864C}"/>
          </ac:spMkLst>
        </pc:spChg>
        <pc:spChg chg="mod topLvl">
          <ac:chgData name="Amal R Babu" userId="3a292d0a-112b-4bc3-bf38-7771656893d2" providerId="ADAL" clId="{992600FB-E5A2-48A8-ADC9-6968E10B5B48}" dt="2022-11-28T11:58:26.249" v="1821" actId="20577"/>
          <ac:spMkLst>
            <pc:docMk/>
            <pc:sldMk cId="456502387" sldId="262"/>
            <ac:spMk id="133" creationId="{E7B9F5B0-9C05-02A2-75A5-A19F5567AD19}"/>
          </ac:spMkLst>
        </pc:spChg>
        <pc:spChg chg="mod topLvl">
          <ac:chgData name="Amal R Babu" userId="3a292d0a-112b-4bc3-bf38-7771656893d2" providerId="ADAL" clId="{992600FB-E5A2-48A8-ADC9-6968E10B5B48}" dt="2022-11-28T11:58:03.677" v="1810" actId="20577"/>
          <ac:spMkLst>
            <pc:docMk/>
            <pc:sldMk cId="456502387" sldId="262"/>
            <ac:spMk id="134" creationId="{1A7422DC-D36F-50B4-024E-A06656D534FA}"/>
          </ac:spMkLst>
        </pc:spChg>
        <pc:spChg chg="mod topLvl">
          <ac:chgData name="Amal R Babu" userId="3a292d0a-112b-4bc3-bf38-7771656893d2" providerId="ADAL" clId="{992600FB-E5A2-48A8-ADC9-6968E10B5B48}" dt="2022-11-28T11:58:47.401" v="1826" actId="20577"/>
          <ac:spMkLst>
            <pc:docMk/>
            <pc:sldMk cId="456502387" sldId="262"/>
            <ac:spMk id="135" creationId="{716D7660-941B-EF29-30EC-682D3A12717D}"/>
          </ac:spMkLst>
        </pc:spChg>
        <pc:spChg chg="mod topLvl">
          <ac:chgData name="Amal R Babu" userId="3a292d0a-112b-4bc3-bf38-7771656893d2" providerId="ADAL" clId="{992600FB-E5A2-48A8-ADC9-6968E10B5B48}" dt="2022-11-28T12:00:29.949" v="1866" actId="20577"/>
          <ac:spMkLst>
            <pc:docMk/>
            <pc:sldMk cId="456502387" sldId="262"/>
            <ac:spMk id="136" creationId="{B65DD440-2185-AB4B-3A88-84F255068C91}"/>
          </ac:spMkLst>
        </pc:spChg>
        <pc:spChg chg="mod topLvl">
          <ac:chgData name="Amal R Babu" userId="3a292d0a-112b-4bc3-bf38-7771656893d2" providerId="ADAL" clId="{992600FB-E5A2-48A8-ADC9-6968E10B5B48}" dt="2022-11-28T11:57:37.983" v="1803" actId="1036"/>
          <ac:spMkLst>
            <pc:docMk/>
            <pc:sldMk cId="456502387" sldId="262"/>
            <ac:spMk id="138" creationId="{45B3098A-961B-7554-46AE-24BCAD4978C9}"/>
          </ac:spMkLst>
        </pc:spChg>
        <pc:spChg chg="mod topLvl">
          <ac:chgData name="Amal R Babu" userId="3a292d0a-112b-4bc3-bf38-7771656893d2" providerId="ADAL" clId="{992600FB-E5A2-48A8-ADC9-6968E10B5B48}" dt="2022-11-28T11:59:16.565" v="1839" actId="20577"/>
          <ac:spMkLst>
            <pc:docMk/>
            <pc:sldMk cId="456502387" sldId="262"/>
            <ac:spMk id="139" creationId="{7C00C4F8-EF20-62C2-67D2-35ED09382F19}"/>
          </ac:spMkLst>
        </pc:spChg>
        <pc:spChg chg="mod topLvl">
          <ac:chgData name="Amal R Babu" userId="3a292d0a-112b-4bc3-bf38-7771656893d2" providerId="ADAL" clId="{992600FB-E5A2-48A8-ADC9-6968E10B5B48}" dt="2022-11-28T11:59:31.603" v="1844" actId="20577"/>
          <ac:spMkLst>
            <pc:docMk/>
            <pc:sldMk cId="456502387" sldId="262"/>
            <ac:spMk id="140" creationId="{BF3AD320-E6BA-B54A-22A5-433DB4E2A12E}"/>
          </ac:spMkLst>
        </pc:spChg>
        <pc:spChg chg="mod topLvl">
          <ac:chgData name="Amal R Babu" userId="3a292d0a-112b-4bc3-bf38-7771656893d2" providerId="ADAL" clId="{992600FB-E5A2-48A8-ADC9-6968E10B5B48}" dt="2022-11-28T11:59:49.095" v="1848" actId="20577"/>
          <ac:spMkLst>
            <pc:docMk/>
            <pc:sldMk cId="456502387" sldId="262"/>
            <ac:spMk id="141" creationId="{CF4C6CFA-A292-03DC-BB16-9238F7930418}"/>
          </ac:spMkLst>
        </pc:spChg>
        <pc:spChg chg="mod topLvl">
          <ac:chgData name="Amal R Babu" userId="3a292d0a-112b-4bc3-bf38-7771656893d2" providerId="ADAL" clId="{992600FB-E5A2-48A8-ADC9-6968E10B5B48}" dt="2022-11-28T12:00:35.740" v="1870" actId="20577"/>
          <ac:spMkLst>
            <pc:docMk/>
            <pc:sldMk cId="456502387" sldId="262"/>
            <ac:spMk id="142" creationId="{9E0AFE28-13BC-0BD2-B1BE-657A2D29CA1A}"/>
          </ac:spMkLst>
        </pc:spChg>
        <pc:grpChg chg="add mod">
          <ac:chgData name="Amal R Babu" userId="3a292d0a-112b-4bc3-bf38-7771656893d2" providerId="ADAL" clId="{992600FB-E5A2-48A8-ADC9-6968E10B5B48}" dt="2022-12-07T05:41:56.996" v="3715"/>
          <ac:grpSpMkLst>
            <pc:docMk/>
            <pc:sldMk cId="456502387" sldId="262"/>
            <ac:grpSpMk id="17" creationId="{34AA51F9-A5BB-0AD2-42C9-FEAAC4F46D4F}"/>
          </ac:grpSpMkLst>
        </pc:grpChg>
        <pc:grpChg chg="add mod">
          <ac:chgData name="Amal R Babu" userId="3a292d0a-112b-4bc3-bf38-7771656893d2" providerId="ADAL" clId="{992600FB-E5A2-48A8-ADC9-6968E10B5B48}" dt="2022-12-07T05:41:56.996" v="3715"/>
          <ac:grpSpMkLst>
            <pc:docMk/>
            <pc:sldMk cId="456502387" sldId="262"/>
            <ac:grpSpMk id="21" creationId="{0A01D3BB-F577-1DB9-C079-43A0DB132200}"/>
          </ac:grpSpMkLst>
        </pc:grpChg>
        <pc:grpChg chg="add mod">
          <ac:chgData name="Amal R Babu" userId="3a292d0a-112b-4bc3-bf38-7771656893d2" providerId="ADAL" clId="{992600FB-E5A2-48A8-ADC9-6968E10B5B48}" dt="2022-11-28T11:32:44.092" v="1606" actId="1076"/>
          <ac:grpSpMkLst>
            <pc:docMk/>
            <pc:sldMk cId="456502387" sldId="262"/>
            <ac:grpSpMk id="25" creationId="{B7D384B6-FE5C-EC81-0C13-3070FEAF0FC6}"/>
          </ac:grpSpMkLst>
        </pc:grpChg>
        <pc:grpChg chg="del">
          <ac:chgData name="Amal R Babu" userId="3a292d0a-112b-4bc3-bf38-7771656893d2" providerId="ADAL" clId="{992600FB-E5A2-48A8-ADC9-6968E10B5B48}" dt="2022-11-30T07:54:19.126" v="3608" actId="478"/>
          <ac:grpSpMkLst>
            <pc:docMk/>
            <pc:sldMk cId="456502387" sldId="262"/>
            <ac:grpSpMk id="30" creationId="{9ECCC638-745A-4CD5-37F4-34E729654B57}"/>
          </ac:grpSpMkLst>
        </pc:grpChg>
        <pc:grpChg chg="add mod">
          <ac:chgData name="Amal R Babu" userId="3a292d0a-112b-4bc3-bf38-7771656893d2" providerId="ADAL" clId="{992600FB-E5A2-48A8-ADC9-6968E10B5B48}" dt="2022-11-30T07:54:19.687" v="3609"/>
          <ac:grpSpMkLst>
            <pc:docMk/>
            <pc:sldMk cId="456502387" sldId="262"/>
            <ac:grpSpMk id="39" creationId="{A6D0270B-B522-A741-16CB-391499EFD635}"/>
          </ac:grpSpMkLst>
        </pc:grpChg>
        <pc:grpChg chg="del">
          <ac:chgData name="Amal R Babu" userId="3a292d0a-112b-4bc3-bf38-7771656893d2" providerId="ADAL" clId="{992600FB-E5A2-48A8-ADC9-6968E10B5B48}" dt="2022-11-30T07:54:19.126" v="3608" actId="478"/>
          <ac:grpSpMkLst>
            <pc:docMk/>
            <pc:sldMk cId="456502387" sldId="262"/>
            <ac:grpSpMk id="47" creationId="{5C6579D9-4E04-AE17-CF35-68ADBC5766B2}"/>
          </ac:grpSpMkLst>
        </pc:grpChg>
        <pc:grpChg chg="del">
          <ac:chgData name="Amal R Babu" userId="3a292d0a-112b-4bc3-bf38-7771656893d2" providerId="ADAL" clId="{992600FB-E5A2-48A8-ADC9-6968E10B5B48}" dt="2022-11-28T11:32:40.465" v="1605" actId="478"/>
          <ac:grpSpMkLst>
            <pc:docMk/>
            <pc:sldMk cId="456502387" sldId="262"/>
            <ac:grpSpMk id="51" creationId="{6A199681-2294-F9B7-4824-2BE6E7A88CDA}"/>
          </ac:grpSpMkLst>
        </pc:grpChg>
        <pc:grpChg chg="mod">
          <ac:chgData name="Amal R Babu" userId="3a292d0a-112b-4bc3-bf38-7771656893d2" providerId="ADAL" clId="{992600FB-E5A2-48A8-ADC9-6968E10B5B48}" dt="2022-11-28T11:34:32.092" v="1635" actId="1076"/>
          <ac:grpSpMkLst>
            <pc:docMk/>
            <pc:sldMk cId="456502387" sldId="262"/>
            <ac:grpSpMk id="52" creationId="{86F99704-9C27-2873-9C3D-6F59808004D7}"/>
          </ac:grpSpMkLst>
        </pc:grpChg>
        <pc:grpChg chg="del">
          <ac:chgData name="Amal R Babu" userId="3a292d0a-112b-4bc3-bf38-7771656893d2" providerId="ADAL" clId="{992600FB-E5A2-48A8-ADC9-6968E10B5B48}" dt="2022-11-30T07:54:19.126" v="3608" actId="478"/>
          <ac:grpSpMkLst>
            <pc:docMk/>
            <pc:sldMk cId="456502387" sldId="262"/>
            <ac:grpSpMk id="54" creationId="{73F997E9-B116-D8A6-6EF5-C091C7C77B6D}"/>
          </ac:grpSpMkLst>
        </pc:grpChg>
        <pc:grpChg chg="add mod">
          <ac:chgData name="Amal R Babu" userId="3a292d0a-112b-4bc3-bf38-7771656893d2" providerId="ADAL" clId="{992600FB-E5A2-48A8-ADC9-6968E10B5B48}" dt="2022-11-30T07:54:19.687" v="3609"/>
          <ac:grpSpMkLst>
            <pc:docMk/>
            <pc:sldMk cId="456502387" sldId="262"/>
            <ac:grpSpMk id="60" creationId="{47622292-5C38-01B6-863A-E7112EF6A52C}"/>
          </ac:grpSpMkLst>
        </pc:grpChg>
        <pc:grpChg chg="add mod">
          <ac:chgData name="Amal R Babu" userId="3a292d0a-112b-4bc3-bf38-7771656893d2" providerId="ADAL" clId="{992600FB-E5A2-48A8-ADC9-6968E10B5B48}" dt="2022-11-30T07:54:19.687" v="3609"/>
          <ac:grpSpMkLst>
            <pc:docMk/>
            <pc:sldMk cId="456502387" sldId="262"/>
            <ac:grpSpMk id="66" creationId="{8DDEA7EB-0C85-EF61-159E-0EA9A0DA2025}"/>
          </ac:grpSpMkLst>
        </pc:grpChg>
        <pc:grpChg chg="del">
          <ac:chgData name="Amal R Babu" userId="3a292d0a-112b-4bc3-bf38-7771656893d2" providerId="ADAL" clId="{992600FB-E5A2-48A8-ADC9-6968E10B5B48}" dt="2022-12-07T05:41:56.486" v="3714" actId="478"/>
          <ac:grpSpMkLst>
            <pc:docMk/>
            <pc:sldMk cId="456502387" sldId="262"/>
            <ac:grpSpMk id="67" creationId="{6D8E5ACC-26DE-243B-180E-E19057A9EB34}"/>
          </ac:grpSpMkLst>
        </pc:grpChg>
        <pc:grpChg chg="del">
          <ac:chgData name="Amal R Babu" userId="3a292d0a-112b-4bc3-bf38-7771656893d2" providerId="ADAL" clId="{992600FB-E5A2-48A8-ADC9-6968E10B5B48}" dt="2022-12-07T05:41:56.486" v="3714" actId="478"/>
          <ac:grpSpMkLst>
            <pc:docMk/>
            <pc:sldMk cId="456502387" sldId="262"/>
            <ac:grpSpMk id="68" creationId="{CE1D2690-EA4E-562F-8571-7A8695694CC3}"/>
          </ac:grpSpMkLst>
        </pc:grpChg>
        <pc:grpChg chg="del mod">
          <ac:chgData name="Amal R Babu" userId="3a292d0a-112b-4bc3-bf38-7771656893d2" providerId="ADAL" clId="{992600FB-E5A2-48A8-ADC9-6968E10B5B48}" dt="2022-11-28T11:33:59.504" v="1624" actId="27803"/>
          <ac:grpSpMkLst>
            <pc:docMk/>
            <pc:sldMk cId="456502387" sldId="262"/>
            <ac:grpSpMk id="82" creationId="{7AE2EE1B-25E6-D949-DA5C-A25D092BB9FB}"/>
          </ac:grpSpMkLst>
        </pc:grpChg>
        <pc:grpChg chg="add mod">
          <ac:chgData name="Amal R Babu" userId="3a292d0a-112b-4bc3-bf38-7771656893d2" providerId="ADAL" clId="{992600FB-E5A2-48A8-ADC9-6968E10B5B48}" dt="2022-11-28T11:34:38.329" v="1636" actId="408"/>
          <ac:grpSpMkLst>
            <pc:docMk/>
            <pc:sldMk cId="456502387" sldId="262"/>
            <ac:grpSpMk id="85" creationId="{60B5FCB6-0D11-8A0D-996E-9902629C0211}"/>
          </ac:grpSpMkLst>
        </pc:grpChg>
        <pc:grpChg chg="del">
          <ac:chgData name="Amal R Babu" userId="3a292d0a-112b-4bc3-bf38-7771656893d2" providerId="ADAL" clId="{992600FB-E5A2-48A8-ADC9-6968E10B5B48}" dt="2022-11-30T07:54:19.126" v="3608" actId="478"/>
          <ac:grpSpMkLst>
            <pc:docMk/>
            <pc:sldMk cId="456502387" sldId="262"/>
            <ac:grpSpMk id="88" creationId="{5202437B-09C4-B9C2-DFB9-8FE4C3A1D94B}"/>
          </ac:grpSpMkLst>
        </pc:grpChg>
        <pc:grpChg chg="del">
          <ac:chgData name="Amal R Babu" userId="3a292d0a-112b-4bc3-bf38-7771656893d2" providerId="ADAL" clId="{992600FB-E5A2-48A8-ADC9-6968E10B5B48}" dt="2022-11-30T07:54:19.126" v="3608" actId="478"/>
          <ac:grpSpMkLst>
            <pc:docMk/>
            <pc:sldMk cId="456502387" sldId="262"/>
            <ac:grpSpMk id="98" creationId="{5E12AE22-4B66-8998-2063-3E4A6A50C8CF}"/>
          </ac:grpSpMkLst>
        </pc:grpChg>
        <pc:grpChg chg="add del mod">
          <ac:chgData name="Amal R Babu" userId="3a292d0a-112b-4bc3-bf38-7771656893d2" providerId="ADAL" clId="{992600FB-E5A2-48A8-ADC9-6968E10B5B48}" dt="2022-11-28T11:44:04.258" v="1724" actId="165"/>
          <ac:grpSpMkLst>
            <pc:docMk/>
            <pc:sldMk cId="456502387" sldId="262"/>
            <ac:grpSpMk id="104" creationId="{B035A79A-F76B-FAC8-9CE8-40908FA7F49F}"/>
          </ac:grpSpMkLst>
        </pc:grpChg>
        <pc:grpChg chg="add mod">
          <ac:chgData name="Amal R Babu" userId="3a292d0a-112b-4bc3-bf38-7771656893d2" providerId="ADAL" clId="{992600FB-E5A2-48A8-ADC9-6968E10B5B48}" dt="2022-11-28T11:45:13.565" v="1737" actId="164"/>
          <ac:grpSpMkLst>
            <pc:docMk/>
            <pc:sldMk cId="456502387" sldId="262"/>
            <ac:grpSpMk id="105" creationId="{A797F7F3-4FFC-A433-A8EC-FD6CFB6A4A98}"/>
          </ac:grpSpMkLst>
        </pc:grpChg>
        <pc:grpChg chg="add mod">
          <ac:chgData name="Amal R Babu" userId="3a292d0a-112b-4bc3-bf38-7771656893d2" providerId="ADAL" clId="{992600FB-E5A2-48A8-ADC9-6968E10B5B48}" dt="2022-11-28T11:45:12.885" v="1736" actId="571"/>
          <ac:grpSpMkLst>
            <pc:docMk/>
            <pc:sldMk cId="456502387" sldId="262"/>
            <ac:grpSpMk id="106" creationId="{63AD96E3-F917-E8B6-177A-6D3DBEE84FE6}"/>
          </ac:grpSpMkLst>
        </pc:grpChg>
        <pc:grpChg chg="add mod">
          <ac:chgData name="Amal R Babu" userId="3a292d0a-112b-4bc3-bf38-7771656893d2" providerId="ADAL" clId="{992600FB-E5A2-48A8-ADC9-6968E10B5B48}" dt="2022-11-30T07:54:19.687" v="3609"/>
          <ac:grpSpMkLst>
            <pc:docMk/>
            <pc:sldMk cId="456502387" sldId="262"/>
            <ac:grpSpMk id="108" creationId="{41E7BE38-DDC9-EF93-E6B9-107524F7EBDB}"/>
          </ac:grpSpMkLst>
        </pc:grpChg>
        <pc:grpChg chg="add mod">
          <ac:chgData name="Amal R Babu" userId="3a292d0a-112b-4bc3-bf38-7771656893d2" providerId="ADAL" clId="{992600FB-E5A2-48A8-ADC9-6968E10B5B48}" dt="2022-11-30T07:54:19.687" v="3609"/>
          <ac:grpSpMkLst>
            <pc:docMk/>
            <pc:sldMk cId="456502387" sldId="262"/>
            <ac:grpSpMk id="113" creationId="{2055F4B6-1288-D5BF-5A88-A250134D8D9A}"/>
          </ac:grpSpMkLst>
        </pc:grpChg>
        <pc:grpChg chg="add del mod">
          <ac:chgData name="Amal R Babu" userId="3a292d0a-112b-4bc3-bf38-7771656893d2" providerId="ADAL" clId="{992600FB-E5A2-48A8-ADC9-6968E10B5B48}" dt="2022-11-28T11:45:55.543" v="1744" actId="165"/>
          <ac:grpSpMkLst>
            <pc:docMk/>
            <pc:sldMk cId="456502387" sldId="262"/>
            <ac:grpSpMk id="118" creationId="{043633F5-D95C-EC44-6A2C-9669320F44C5}"/>
          </ac:grpSpMkLst>
        </pc:grpChg>
        <pc:grpChg chg="add del mod">
          <ac:chgData name="Amal R Babu" userId="3a292d0a-112b-4bc3-bf38-7771656893d2" providerId="ADAL" clId="{992600FB-E5A2-48A8-ADC9-6968E10B5B48}" dt="2022-11-28T11:45:55.543" v="1744" actId="165"/>
          <ac:grpSpMkLst>
            <pc:docMk/>
            <pc:sldMk cId="456502387" sldId="262"/>
            <ac:grpSpMk id="119" creationId="{0DF1CE87-FF9F-4ABD-99E2-64093BAC45F2}"/>
          </ac:grpSpMkLst>
        </pc:grpChg>
        <pc:grpChg chg="add del mod">
          <ac:chgData name="Amal R Babu" userId="3a292d0a-112b-4bc3-bf38-7771656893d2" providerId="ADAL" clId="{992600FB-E5A2-48A8-ADC9-6968E10B5B48}" dt="2022-11-28T11:45:55.543" v="1744" actId="165"/>
          <ac:grpSpMkLst>
            <pc:docMk/>
            <pc:sldMk cId="456502387" sldId="262"/>
            <ac:grpSpMk id="125" creationId="{6E4031DC-731A-7149-00FF-2FEEDAFF38D5}"/>
          </ac:grpSpMkLst>
        </pc:grpChg>
        <pc:grpChg chg="add del mod">
          <ac:chgData name="Amal R Babu" userId="3a292d0a-112b-4bc3-bf38-7771656893d2" providerId="ADAL" clId="{992600FB-E5A2-48A8-ADC9-6968E10B5B48}" dt="2022-11-28T11:45:55.543" v="1744" actId="165"/>
          <ac:grpSpMkLst>
            <pc:docMk/>
            <pc:sldMk cId="456502387" sldId="262"/>
            <ac:grpSpMk id="131" creationId="{A3FC7376-6A9C-022F-0BBE-FD482A2F010A}"/>
          </ac:grpSpMkLst>
        </pc:grpChg>
        <pc:grpChg chg="add del mod">
          <ac:chgData name="Amal R Babu" userId="3a292d0a-112b-4bc3-bf38-7771656893d2" providerId="ADAL" clId="{992600FB-E5A2-48A8-ADC9-6968E10B5B48}" dt="2022-11-28T11:45:55.543" v="1744" actId="165"/>
          <ac:grpSpMkLst>
            <pc:docMk/>
            <pc:sldMk cId="456502387" sldId="262"/>
            <ac:grpSpMk id="137" creationId="{6D73F774-5F43-C017-D7A1-E8832562B9FF}"/>
          </ac:grpSpMkLst>
        </pc:grpChg>
        <pc:picChg chg="add mod">
          <ac:chgData name="Amal R Babu" userId="3a292d0a-112b-4bc3-bf38-7771656893d2" providerId="ADAL" clId="{992600FB-E5A2-48A8-ADC9-6968E10B5B48}" dt="2022-12-07T05:34:37.213" v="3701" actId="27614"/>
          <ac:picMkLst>
            <pc:docMk/>
            <pc:sldMk cId="456502387" sldId="262"/>
            <ac:picMk id="16" creationId="{1AA25A56-E0D3-7B53-02A1-4B40A5E1E107}"/>
          </ac:picMkLst>
        </pc:picChg>
        <pc:picChg chg="add del mod">
          <ac:chgData name="Amal R Babu" userId="3a292d0a-112b-4bc3-bf38-7771656893d2" providerId="ADAL" clId="{992600FB-E5A2-48A8-ADC9-6968E10B5B48}" dt="2022-12-07T05:34:17.085" v="3696" actId="478"/>
          <ac:picMkLst>
            <pc:docMk/>
            <pc:sldMk cId="456502387" sldId="262"/>
            <ac:picMk id="18" creationId="{FD893C51-FC2A-8102-8654-BE56641F31C7}"/>
          </ac:picMkLst>
        </pc:picChg>
        <pc:picChg chg="add del mod">
          <ac:chgData name="Amal R Babu" userId="3a292d0a-112b-4bc3-bf38-7771656893d2" providerId="ADAL" clId="{992600FB-E5A2-48A8-ADC9-6968E10B5B48}" dt="2022-11-28T11:32:04.674" v="1597" actId="27803"/>
          <ac:picMkLst>
            <pc:docMk/>
            <pc:sldMk cId="456502387" sldId="262"/>
            <ac:picMk id="39" creationId="{C49DC037-2E1F-5B53-BD34-03E45A272489}"/>
          </ac:picMkLst>
        </pc:picChg>
        <pc:picChg chg="mod">
          <ac:chgData name="Amal R Babu" userId="3a292d0a-112b-4bc3-bf38-7771656893d2" providerId="ADAL" clId="{992600FB-E5A2-48A8-ADC9-6968E10B5B48}" dt="2022-11-30T07:54:19.687" v="3609"/>
          <ac:picMkLst>
            <pc:docMk/>
            <pc:sldMk cId="456502387" sldId="262"/>
            <ac:picMk id="63" creationId="{4A7CEB4A-3D62-145B-75E6-20D1BA3EB288}"/>
          </ac:picMkLst>
        </pc:picChg>
        <pc:picChg chg="add del mod">
          <ac:chgData name="Amal R Babu" userId="3a292d0a-112b-4bc3-bf38-7771656893d2" providerId="ADAL" clId="{992600FB-E5A2-48A8-ADC9-6968E10B5B48}" dt="2022-11-28T11:33:59.504" v="1624" actId="27803"/>
          <ac:picMkLst>
            <pc:docMk/>
            <pc:sldMk cId="456502387" sldId="262"/>
            <ac:picMk id="78" creationId="{46351F29-5C30-8863-2E31-A56E7B420E79}"/>
          </ac:picMkLst>
        </pc:picChg>
        <pc:picChg chg="add mod topLvl">
          <ac:chgData name="Amal R Babu" userId="3a292d0a-112b-4bc3-bf38-7771656893d2" providerId="ADAL" clId="{992600FB-E5A2-48A8-ADC9-6968E10B5B48}" dt="2022-11-28T11:44:04.258" v="1724" actId="165"/>
          <ac:picMkLst>
            <pc:docMk/>
            <pc:sldMk cId="456502387" sldId="262"/>
            <ac:picMk id="101" creationId="{9D01849E-579C-F074-697C-09610E68C1E2}"/>
          </ac:picMkLst>
        </pc:picChg>
        <pc:picChg chg="add del">
          <ac:chgData name="Amal R Babu" userId="3a292d0a-112b-4bc3-bf38-7771656893d2" providerId="ADAL" clId="{992600FB-E5A2-48A8-ADC9-6968E10B5B48}" dt="2022-11-28T11:59:10.024" v="1834" actId="22"/>
          <ac:picMkLst>
            <pc:docMk/>
            <pc:sldMk cId="456502387" sldId="262"/>
            <ac:picMk id="144" creationId="{DCC7A64F-2DA0-1850-CB86-4F18FAF010A9}"/>
          </ac:picMkLst>
        </pc:picChg>
        <pc:cxnChg chg="del">
          <ac:chgData name="Amal R Babu" userId="3a292d0a-112b-4bc3-bf38-7771656893d2" providerId="ADAL" clId="{992600FB-E5A2-48A8-ADC9-6968E10B5B48}" dt="2022-11-30T07:54:19.126" v="3608" actId="478"/>
          <ac:cxnSpMkLst>
            <pc:docMk/>
            <pc:sldMk cId="456502387" sldId="262"/>
            <ac:cxnSpMk id="7" creationId="{1C225904-9D2F-F0C8-8BBE-32DEDB3F8B8F}"/>
          </ac:cxnSpMkLst>
        </pc:cxnChg>
        <pc:cxnChg chg="mod">
          <ac:chgData name="Amal R Babu" userId="3a292d0a-112b-4bc3-bf38-7771656893d2" providerId="ADAL" clId="{992600FB-E5A2-48A8-ADC9-6968E10B5B48}" dt="2022-11-28T11:45:13.565" v="1737" actId="164"/>
          <ac:cxnSpMkLst>
            <pc:docMk/>
            <pc:sldMk cId="456502387" sldId="262"/>
            <ac:cxnSpMk id="42" creationId="{832D93DA-7362-88DB-1178-043B0197C6E0}"/>
          </ac:cxnSpMkLst>
        </pc:cxnChg>
        <pc:cxnChg chg="add mod">
          <ac:chgData name="Amal R Babu" userId="3a292d0a-112b-4bc3-bf38-7771656893d2" providerId="ADAL" clId="{992600FB-E5A2-48A8-ADC9-6968E10B5B48}" dt="2022-11-30T07:54:19.687" v="3609"/>
          <ac:cxnSpMkLst>
            <pc:docMk/>
            <pc:sldMk cId="456502387" sldId="262"/>
            <ac:cxnSpMk id="91" creationId="{D8D7C6A5-AEEB-C163-3CF0-8A2E57387A77}"/>
          </ac:cxnSpMkLst>
        </pc:cxnChg>
        <pc:cxnChg chg="mod">
          <ac:chgData name="Amal R Babu" userId="3a292d0a-112b-4bc3-bf38-7771656893d2" providerId="ADAL" clId="{992600FB-E5A2-48A8-ADC9-6968E10B5B48}" dt="2022-11-28T11:45:12.885" v="1736" actId="571"/>
          <ac:cxnSpMkLst>
            <pc:docMk/>
            <pc:sldMk cId="456502387" sldId="262"/>
            <ac:cxnSpMk id="107" creationId="{F0F3D56D-6E41-F7FE-B528-5BCFA89D1182}"/>
          </ac:cxnSpMkLst>
        </pc:cxnChg>
      </pc:sldChg>
      <pc:sldChg chg="addSp delSp modSp add mod ord modClrScheme chgLayout">
        <pc:chgData name="Amal R Babu" userId="3a292d0a-112b-4bc3-bf38-7771656893d2" providerId="ADAL" clId="{992600FB-E5A2-48A8-ADC9-6968E10B5B48}" dt="2022-12-07T05:42:01.818" v="3717"/>
        <pc:sldMkLst>
          <pc:docMk/>
          <pc:sldMk cId="2364773439" sldId="263"/>
        </pc:sldMkLst>
        <pc:spChg chg="add mod">
          <ac:chgData name="Amal R Babu" userId="3a292d0a-112b-4bc3-bf38-7771656893d2" providerId="ADAL" clId="{992600FB-E5A2-48A8-ADC9-6968E10B5B48}" dt="2022-11-30T07:54:52.591" v="3617" actId="207"/>
          <ac:spMkLst>
            <pc:docMk/>
            <pc:sldMk cId="2364773439" sldId="263"/>
            <ac:spMk id="2" creationId="{9442A860-D4CC-48E4-0F0E-B4479E74D3CB}"/>
          </ac:spMkLst>
        </pc:spChg>
        <pc:spChg chg="mod">
          <ac:chgData name="Amal R Babu" userId="3a292d0a-112b-4bc3-bf38-7771656893d2" providerId="ADAL" clId="{992600FB-E5A2-48A8-ADC9-6968E10B5B48}" dt="2022-11-30T07:54:43.570" v="3614" actId="34135"/>
          <ac:spMkLst>
            <pc:docMk/>
            <pc:sldMk cId="2364773439" sldId="263"/>
            <ac:spMk id="3" creationId="{1025ACCD-BEFE-4057-D0DA-23300AB28132}"/>
          </ac:spMkLst>
        </pc:spChg>
        <pc:spChg chg="del">
          <ac:chgData name="Amal R Babu" userId="3a292d0a-112b-4bc3-bf38-7771656893d2" providerId="ADAL" clId="{992600FB-E5A2-48A8-ADC9-6968E10B5B48}" dt="2022-11-30T07:54:46.590" v="3615" actId="478"/>
          <ac:spMkLst>
            <pc:docMk/>
            <pc:sldMk cId="2364773439" sldId="263"/>
            <ac:spMk id="9" creationId="{67D53DBD-07C2-B89B-2A5E-6EA3F0CE967B}"/>
          </ac:spMkLst>
        </pc:spChg>
        <pc:spChg chg="mod">
          <ac:chgData name="Amal R Babu" userId="3a292d0a-112b-4bc3-bf38-7771656893d2" providerId="ADAL" clId="{992600FB-E5A2-48A8-ADC9-6968E10B5B48}" dt="2022-12-07T05:42:01.818" v="3717"/>
          <ac:spMkLst>
            <pc:docMk/>
            <pc:sldMk cId="2364773439" sldId="263"/>
            <ac:spMk id="9" creationId="{86E04132-DD40-D888-227A-2FF55C8155AC}"/>
          </ac:spMkLst>
        </pc:spChg>
        <pc:spChg chg="add del mod">
          <ac:chgData name="Amal R Babu" userId="3a292d0a-112b-4bc3-bf38-7771656893d2" providerId="ADAL" clId="{992600FB-E5A2-48A8-ADC9-6968E10B5B48}" dt="2022-11-28T12:02:18.454" v="1887" actId="700"/>
          <ac:spMkLst>
            <pc:docMk/>
            <pc:sldMk cId="2364773439" sldId="263"/>
            <ac:spMk id="10" creationId="{46699290-2E8C-1A15-E058-649666D1EC61}"/>
          </ac:spMkLst>
        </pc:spChg>
        <pc:spChg chg="add mod">
          <ac:chgData name="Amal R Babu" userId="3a292d0a-112b-4bc3-bf38-7771656893d2" providerId="ADAL" clId="{992600FB-E5A2-48A8-ADC9-6968E10B5B48}" dt="2022-11-30T07:54:55.752" v="3618" actId="207"/>
          <ac:spMkLst>
            <pc:docMk/>
            <pc:sldMk cId="2364773439" sldId="263"/>
            <ac:spMk id="10" creationId="{BF327C5E-38B8-FD40-1008-B590C0F45809}"/>
          </ac:spMkLst>
        </pc:spChg>
        <pc:spChg chg="add mod">
          <ac:chgData name="Amal R Babu" userId="3a292d0a-112b-4bc3-bf38-7771656893d2" providerId="ADAL" clId="{992600FB-E5A2-48A8-ADC9-6968E10B5B48}" dt="2022-11-30T07:54:47.171" v="3616"/>
          <ac:spMkLst>
            <pc:docMk/>
            <pc:sldMk cId="2364773439" sldId="263"/>
            <ac:spMk id="11" creationId="{FA5F6DEF-A67E-12EF-EBE3-29B48FCD1581}"/>
          </ac:spMkLst>
        </pc:spChg>
        <pc:spChg chg="add mod">
          <ac:chgData name="Amal R Babu" userId="3a292d0a-112b-4bc3-bf38-7771656893d2" providerId="ADAL" clId="{992600FB-E5A2-48A8-ADC9-6968E10B5B48}" dt="2022-11-30T07:54:47.171" v="3616"/>
          <ac:spMkLst>
            <pc:docMk/>
            <pc:sldMk cId="2364773439" sldId="263"/>
            <ac:spMk id="12" creationId="{2FA9CCA2-3810-299D-1E7F-F8776D90F925}"/>
          </ac:spMkLst>
        </pc:spChg>
        <pc:spChg chg="add del mod">
          <ac:chgData name="Amal R Babu" userId="3a292d0a-112b-4bc3-bf38-7771656893d2" providerId="ADAL" clId="{992600FB-E5A2-48A8-ADC9-6968E10B5B48}" dt="2022-11-28T12:02:18.454" v="1887" actId="700"/>
          <ac:spMkLst>
            <pc:docMk/>
            <pc:sldMk cId="2364773439" sldId="263"/>
            <ac:spMk id="12" creationId="{91C85C31-8D24-778D-BA8E-0639A5B2D0E3}"/>
          </ac:spMkLst>
        </pc:spChg>
        <pc:spChg chg="del">
          <ac:chgData name="Amal R Babu" userId="3a292d0a-112b-4bc3-bf38-7771656893d2" providerId="ADAL" clId="{992600FB-E5A2-48A8-ADC9-6968E10B5B48}" dt="2022-11-30T07:54:46.590" v="3615" actId="478"/>
          <ac:spMkLst>
            <pc:docMk/>
            <pc:sldMk cId="2364773439" sldId="263"/>
            <ac:spMk id="13" creationId="{4F3E08FA-4C08-7258-FA22-03C53F09604C}"/>
          </ac:spMkLst>
        </pc:spChg>
        <pc:spChg chg="mod">
          <ac:chgData name="Amal R Babu" userId="3a292d0a-112b-4bc3-bf38-7771656893d2" providerId="ADAL" clId="{992600FB-E5A2-48A8-ADC9-6968E10B5B48}" dt="2022-12-07T05:42:01.818" v="3717"/>
          <ac:spMkLst>
            <pc:docMk/>
            <pc:sldMk cId="2364773439" sldId="263"/>
            <ac:spMk id="13" creationId="{9D1CF412-EA23-FA8F-EF03-64FEC15FC5C2}"/>
          </ac:spMkLst>
        </pc:spChg>
        <pc:spChg chg="add mod">
          <ac:chgData name="Amal R Babu" userId="3a292d0a-112b-4bc3-bf38-7771656893d2" providerId="ADAL" clId="{992600FB-E5A2-48A8-ADC9-6968E10B5B48}" dt="2022-11-30T07:54:47.171" v="3616"/>
          <ac:spMkLst>
            <pc:docMk/>
            <pc:sldMk cId="2364773439" sldId="263"/>
            <ac:spMk id="14" creationId="{0536EAAD-B702-7A4A-E8E3-E4CB0AE8781F}"/>
          </ac:spMkLst>
        </pc:spChg>
        <pc:spChg chg="add del mod">
          <ac:chgData name="Amal R Babu" userId="3a292d0a-112b-4bc3-bf38-7771656893d2" providerId="ADAL" clId="{992600FB-E5A2-48A8-ADC9-6968E10B5B48}" dt="2022-11-28T12:02:18.454" v="1887" actId="700"/>
          <ac:spMkLst>
            <pc:docMk/>
            <pc:sldMk cId="2364773439" sldId="263"/>
            <ac:spMk id="15" creationId="{26677975-BF37-C245-C43E-14044ED393B6}"/>
          </ac:spMkLst>
        </pc:spChg>
        <pc:spChg chg="del">
          <ac:chgData name="Amal R Babu" userId="3a292d0a-112b-4bc3-bf38-7771656893d2" providerId="ADAL" clId="{992600FB-E5A2-48A8-ADC9-6968E10B5B48}" dt="2022-11-30T07:54:46.590" v="3615" actId="478"/>
          <ac:spMkLst>
            <pc:docMk/>
            <pc:sldMk cId="2364773439" sldId="263"/>
            <ac:spMk id="16" creationId="{2913EB48-94F5-98C7-C275-915A1AD4D3EA}"/>
          </ac:spMkLst>
        </pc:spChg>
        <pc:spChg chg="del">
          <ac:chgData name="Amal R Babu" userId="3a292d0a-112b-4bc3-bf38-7771656893d2" providerId="ADAL" clId="{992600FB-E5A2-48A8-ADC9-6968E10B5B48}" dt="2022-11-30T07:54:46.590" v="3615" actId="478"/>
          <ac:spMkLst>
            <pc:docMk/>
            <pc:sldMk cId="2364773439" sldId="263"/>
            <ac:spMk id="17" creationId="{29D393BC-86FC-4CA8-8830-E874EA43EE28}"/>
          </ac:spMkLst>
        </pc:spChg>
        <pc:spChg chg="mod">
          <ac:chgData name="Amal R Babu" userId="3a292d0a-112b-4bc3-bf38-7771656893d2" providerId="ADAL" clId="{992600FB-E5A2-48A8-ADC9-6968E10B5B48}" dt="2022-12-07T05:42:01.818" v="3717"/>
          <ac:spMkLst>
            <pc:docMk/>
            <pc:sldMk cId="2364773439" sldId="263"/>
            <ac:spMk id="17" creationId="{40A466A9-4C65-A3A5-0762-2B090A939A8A}"/>
          </ac:spMkLst>
        </pc:spChg>
        <pc:spChg chg="mod">
          <ac:chgData name="Amal R Babu" userId="3a292d0a-112b-4bc3-bf38-7771656893d2" providerId="ADAL" clId="{992600FB-E5A2-48A8-ADC9-6968E10B5B48}" dt="2022-11-30T07:54:47.171" v="3616"/>
          <ac:spMkLst>
            <pc:docMk/>
            <pc:sldMk cId="2364773439" sldId="263"/>
            <ac:spMk id="18" creationId="{AEEADE66-51CC-E142-2DB8-DCA75220F358}"/>
          </ac:spMkLst>
        </pc:spChg>
        <pc:spChg chg="mod">
          <ac:chgData name="Amal R Babu" userId="3a292d0a-112b-4bc3-bf38-7771656893d2" providerId="ADAL" clId="{992600FB-E5A2-48A8-ADC9-6968E10B5B48}" dt="2022-12-07T05:42:01.818" v="3717"/>
          <ac:spMkLst>
            <pc:docMk/>
            <pc:sldMk cId="2364773439" sldId="263"/>
            <ac:spMk id="19" creationId="{8794D78F-E67C-04BF-C09E-C4A809C4CAD9}"/>
          </ac:spMkLst>
        </pc:spChg>
        <pc:spChg chg="del">
          <ac:chgData name="Amal R Babu" userId="3a292d0a-112b-4bc3-bf38-7771656893d2" providerId="ADAL" clId="{992600FB-E5A2-48A8-ADC9-6968E10B5B48}" dt="2022-11-30T07:54:46.590" v="3615" actId="478"/>
          <ac:spMkLst>
            <pc:docMk/>
            <pc:sldMk cId="2364773439" sldId="263"/>
            <ac:spMk id="19" creationId="{B5F22004-B568-5F9F-D315-B9048F8F933E}"/>
          </ac:spMkLst>
        </pc:spChg>
        <pc:spChg chg="del">
          <ac:chgData name="Amal R Babu" userId="3a292d0a-112b-4bc3-bf38-7771656893d2" providerId="ADAL" clId="{992600FB-E5A2-48A8-ADC9-6968E10B5B48}" dt="2022-11-30T07:54:46.590" v="3615" actId="478"/>
          <ac:spMkLst>
            <pc:docMk/>
            <pc:sldMk cId="2364773439" sldId="263"/>
            <ac:spMk id="20" creationId="{DBD7492E-2CD4-61A0-9EEE-CEE4E61AED9D}"/>
          </ac:spMkLst>
        </pc:spChg>
        <pc:spChg chg="del">
          <ac:chgData name="Amal R Babu" userId="3a292d0a-112b-4bc3-bf38-7771656893d2" providerId="ADAL" clId="{992600FB-E5A2-48A8-ADC9-6968E10B5B48}" dt="2022-11-30T07:54:46.590" v="3615" actId="478"/>
          <ac:spMkLst>
            <pc:docMk/>
            <pc:sldMk cId="2364773439" sldId="263"/>
            <ac:spMk id="21" creationId="{88AF1956-F7FB-2ADE-A3E7-1F7329C9752A}"/>
          </ac:spMkLst>
        </pc:spChg>
        <pc:spChg chg="del mod">
          <ac:chgData name="Amal R Babu" userId="3a292d0a-112b-4bc3-bf38-7771656893d2" providerId="ADAL" clId="{992600FB-E5A2-48A8-ADC9-6968E10B5B48}" dt="2022-11-30T07:54:46.590" v="3615" actId="478"/>
          <ac:spMkLst>
            <pc:docMk/>
            <pc:sldMk cId="2364773439" sldId="263"/>
            <ac:spMk id="22" creationId="{B8560F59-A67B-8514-2A4E-47A28A1A48B1}"/>
          </ac:spMkLst>
        </pc:spChg>
        <pc:spChg chg="mod topLvl">
          <ac:chgData name="Amal R Babu" userId="3a292d0a-112b-4bc3-bf38-7771656893d2" providerId="ADAL" clId="{992600FB-E5A2-48A8-ADC9-6968E10B5B48}" dt="2022-11-28T12:06:31.405" v="1934" actId="165"/>
          <ac:spMkLst>
            <pc:docMk/>
            <pc:sldMk cId="2364773439" sldId="263"/>
            <ac:spMk id="23" creationId="{44AF4737-265B-A328-3F66-0E2783658E82}"/>
          </ac:spMkLst>
        </pc:spChg>
        <pc:spChg chg="mod">
          <ac:chgData name="Amal R Babu" userId="3a292d0a-112b-4bc3-bf38-7771656893d2" providerId="ADAL" clId="{992600FB-E5A2-48A8-ADC9-6968E10B5B48}" dt="2022-11-30T07:54:47.171" v="3616"/>
          <ac:spMkLst>
            <pc:docMk/>
            <pc:sldMk cId="2364773439" sldId="263"/>
            <ac:spMk id="24" creationId="{CAD433C1-E419-7FEA-703B-20713AD1521F}"/>
          </ac:spMkLst>
        </pc:spChg>
        <pc:spChg chg="del">
          <ac:chgData name="Amal R Babu" userId="3a292d0a-112b-4bc3-bf38-7771656893d2" providerId="ADAL" clId="{992600FB-E5A2-48A8-ADC9-6968E10B5B48}" dt="2022-11-28T12:02:10.864" v="1885" actId="478"/>
          <ac:spMkLst>
            <pc:docMk/>
            <pc:sldMk cId="2364773439" sldId="263"/>
            <ac:spMk id="24" creationId="{F12158AF-6318-3219-D94C-78935A2C0820}"/>
          </ac:spMkLst>
        </pc:spChg>
        <pc:spChg chg="del">
          <ac:chgData name="Amal R Babu" userId="3a292d0a-112b-4bc3-bf38-7771656893d2" providerId="ADAL" clId="{992600FB-E5A2-48A8-ADC9-6968E10B5B48}" dt="2022-11-28T12:02:10.864" v="1885" actId="478"/>
          <ac:spMkLst>
            <pc:docMk/>
            <pc:sldMk cId="2364773439" sldId="263"/>
            <ac:spMk id="25" creationId="{463FB830-207A-F9DF-711A-DFFC3BEF6B19}"/>
          </ac:spMkLst>
        </pc:spChg>
        <pc:spChg chg="mod">
          <ac:chgData name="Amal R Babu" userId="3a292d0a-112b-4bc3-bf38-7771656893d2" providerId="ADAL" clId="{992600FB-E5A2-48A8-ADC9-6968E10B5B48}" dt="2022-11-30T07:54:47.171" v="3616"/>
          <ac:spMkLst>
            <pc:docMk/>
            <pc:sldMk cId="2364773439" sldId="263"/>
            <ac:spMk id="25" creationId="{DC1A2FF7-3037-51BA-B691-84C347E10CD8}"/>
          </ac:spMkLst>
        </pc:spChg>
        <pc:spChg chg="add mod">
          <ac:chgData name="Amal R Babu" userId="3a292d0a-112b-4bc3-bf38-7771656893d2" providerId="ADAL" clId="{992600FB-E5A2-48A8-ADC9-6968E10B5B48}" dt="2022-11-30T07:54:47.171" v="3616"/>
          <ac:spMkLst>
            <pc:docMk/>
            <pc:sldMk cId="2364773439" sldId="263"/>
            <ac:spMk id="26" creationId="{4D37D70B-BB0E-7618-2D4C-B89B231F572F}"/>
          </ac:spMkLst>
        </pc:spChg>
        <pc:spChg chg="add del mod">
          <ac:chgData name="Amal R Babu" userId="3a292d0a-112b-4bc3-bf38-7771656893d2" providerId="ADAL" clId="{992600FB-E5A2-48A8-ADC9-6968E10B5B48}" dt="2022-11-28T12:02:18.454" v="1887" actId="700"/>
          <ac:spMkLst>
            <pc:docMk/>
            <pc:sldMk cId="2364773439" sldId="263"/>
            <ac:spMk id="26" creationId="{678F0BBD-9B16-4BBA-F5CD-6D4D753803D5}"/>
          </ac:spMkLst>
        </pc:spChg>
        <pc:spChg chg="mod">
          <ac:chgData name="Amal R Babu" userId="3a292d0a-112b-4bc3-bf38-7771656893d2" providerId="ADAL" clId="{992600FB-E5A2-48A8-ADC9-6968E10B5B48}" dt="2022-11-28T12:01:16.384" v="1873" actId="207"/>
          <ac:spMkLst>
            <pc:docMk/>
            <pc:sldMk cId="2364773439" sldId="263"/>
            <ac:spMk id="27" creationId="{0B437083-C79F-3320-0862-0AE0534D9648}"/>
          </ac:spMkLst>
        </pc:spChg>
        <pc:spChg chg="mod">
          <ac:chgData name="Amal R Babu" userId="3a292d0a-112b-4bc3-bf38-7771656893d2" providerId="ADAL" clId="{992600FB-E5A2-48A8-ADC9-6968E10B5B48}" dt="2022-11-28T12:01:16.384" v="1873" actId="207"/>
          <ac:spMkLst>
            <pc:docMk/>
            <pc:sldMk cId="2364773439" sldId="263"/>
            <ac:spMk id="28" creationId="{3A74A947-106C-8861-FA4A-4F68E2601555}"/>
          </ac:spMkLst>
        </pc:spChg>
        <pc:spChg chg="mod">
          <ac:chgData name="Amal R Babu" userId="3a292d0a-112b-4bc3-bf38-7771656893d2" providerId="ADAL" clId="{992600FB-E5A2-48A8-ADC9-6968E10B5B48}" dt="2022-11-28T12:01:16.384" v="1873" actId="207"/>
          <ac:spMkLst>
            <pc:docMk/>
            <pc:sldMk cId="2364773439" sldId="263"/>
            <ac:spMk id="29" creationId="{D2697409-DA9B-84CF-C5C5-4FA11D3D158F}"/>
          </ac:spMkLst>
        </pc:spChg>
        <pc:spChg chg="add mod">
          <ac:chgData name="Amal R Babu" userId="3a292d0a-112b-4bc3-bf38-7771656893d2" providerId="ADAL" clId="{992600FB-E5A2-48A8-ADC9-6968E10B5B48}" dt="2022-11-28T12:02:59.233" v="1897" actId="20577"/>
          <ac:spMkLst>
            <pc:docMk/>
            <pc:sldMk cId="2364773439" sldId="263"/>
            <ac:spMk id="31" creationId="{7613A1A9-A5EF-4DF8-3E0E-30ECF36C51EE}"/>
          </ac:spMkLst>
        </pc:spChg>
        <pc:spChg chg="add del mod">
          <ac:chgData name="Amal R Babu" userId="3a292d0a-112b-4bc3-bf38-7771656893d2" providerId="ADAL" clId="{992600FB-E5A2-48A8-ADC9-6968E10B5B48}" dt="2022-11-28T12:03:23.575" v="1903" actId="478"/>
          <ac:spMkLst>
            <pc:docMk/>
            <pc:sldMk cId="2364773439" sldId="263"/>
            <ac:spMk id="32" creationId="{BDABE8D1-AD9E-1D90-CEB5-622C425052B1}"/>
          </ac:spMkLst>
        </pc:spChg>
        <pc:spChg chg="del">
          <ac:chgData name="Amal R Babu" userId="3a292d0a-112b-4bc3-bf38-7771656893d2" providerId="ADAL" clId="{992600FB-E5A2-48A8-ADC9-6968E10B5B48}" dt="2022-11-30T07:54:46.590" v="3615" actId="478"/>
          <ac:spMkLst>
            <pc:docMk/>
            <pc:sldMk cId="2364773439" sldId="263"/>
            <ac:spMk id="33" creationId="{06426368-13B9-05ED-7B4E-48B8C7532F65}"/>
          </ac:spMkLst>
        </pc:spChg>
        <pc:spChg chg="del">
          <ac:chgData name="Amal R Babu" userId="3a292d0a-112b-4bc3-bf38-7771656893d2" providerId="ADAL" clId="{992600FB-E5A2-48A8-ADC9-6968E10B5B48}" dt="2022-11-30T07:54:46.590" v="3615" actId="478"/>
          <ac:spMkLst>
            <pc:docMk/>
            <pc:sldMk cId="2364773439" sldId="263"/>
            <ac:spMk id="34" creationId="{15C24E6E-5086-DAC3-E400-3CB725E13353}"/>
          </ac:spMkLst>
        </pc:spChg>
        <pc:spChg chg="del">
          <ac:chgData name="Amal R Babu" userId="3a292d0a-112b-4bc3-bf38-7771656893d2" providerId="ADAL" clId="{992600FB-E5A2-48A8-ADC9-6968E10B5B48}" dt="2022-11-30T07:54:46.590" v="3615" actId="478"/>
          <ac:spMkLst>
            <pc:docMk/>
            <pc:sldMk cId="2364773439" sldId="263"/>
            <ac:spMk id="35" creationId="{D7FACB4C-BCA4-434A-8FA8-F4D0A8D4C109}"/>
          </ac:spMkLst>
        </pc:spChg>
        <pc:spChg chg="add mod topLvl">
          <ac:chgData name="Amal R Babu" userId="3a292d0a-112b-4bc3-bf38-7771656893d2" providerId="ADAL" clId="{992600FB-E5A2-48A8-ADC9-6968E10B5B48}" dt="2022-11-28T12:06:31.405" v="1934" actId="165"/>
          <ac:spMkLst>
            <pc:docMk/>
            <pc:sldMk cId="2364773439" sldId="263"/>
            <ac:spMk id="36" creationId="{4DC967C5-83A7-AD1A-BBC7-D3A104DE021D}"/>
          </ac:spMkLst>
        </pc:spChg>
        <pc:spChg chg="add mod topLvl">
          <ac:chgData name="Amal R Babu" userId="3a292d0a-112b-4bc3-bf38-7771656893d2" providerId="ADAL" clId="{992600FB-E5A2-48A8-ADC9-6968E10B5B48}" dt="2022-11-28T12:06:31.405" v="1934" actId="165"/>
          <ac:spMkLst>
            <pc:docMk/>
            <pc:sldMk cId="2364773439" sldId="263"/>
            <ac:spMk id="37" creationId="{34F596A3-D6A5-20F5-27B0-AFB77A63F95B}"/>
          </ac:spMkLst>
        </pc:spChg>
        <pc:spChg chg="del">
          <ac:chgData name="Amal R Babu" userId="3a292d0a-112b-4bc3-bf38-7771656893d2" providerId="ADAL" clId="{992600FB-E5A2-48A8-ADC9-6968E10B5B48}" dt="2022-11-28T12:02:10.864" v="1885" actId="478"/>
          <ac:spMkLst>
            <pc:docMk/>
            <pc:sldMk cId="2364773439" sldId="263"/>
            <ac:spMk id="38" creationId="{2C698C38-9263-C833-2790-1B56D04A60D9}"/>
          </ac:spMkLst>
        </pc:spChg>
        <pc:spChg chg="mod">
          <ac:chgData name="Amal R Babu" userId="3a292d0a-112b-4bc3-bf38-7771656893d2" providerId="ADAL" clId="{992600FB-E5A2-48A8-ADC9-6968E10B5B48}" dt="2022-11-30T07:54:47.171" v="3616"/>
          <ac:spMkLst>
            <pc:docMk/>
            <pc:sldMk cId="2364773439" sldId="263"/>
            <ac:spMk id="38" creationId="{62D786AF-FE16-2232-EAD1-2647CD5A70BB}"/>
          </ac:spMkLst>
        </pc:spChg>
        <pc:spChg chg="add mod topLvl">
          <ac:chgData name="Amal R Babu" userId="3a292d0a-112b-4bc3-bf38-7771656893d2" providerId="ADAL" clId="{992600FB-E5A2-48A8-ADC9-6968E10B5B48}" dt="2022-11-28T12:06:31.405" v="1934" actId="165"/>
          <ac:spMkLst>
            <pc:docMk/>
            <pc:sldMk cId="2364773439" sldId="263"/>
            <ac:spMk id="39" creationId="{FF6C9467-5B08-8BAB-F1CB-37ED726D228E}"/>
          </ac:spMkLst>
        </pc:spChg>
        <pc:spChg chg="del">
          <ac:chgData name="Amal R Babu" userId="3a292d0a-112b-4bc3-bf38-7771656893d2" providerId="ADAL" clId="{992600FB-E5A2-48A8-ADC9-6968E10B5B48}" dt="2022-11-30T06:30:55.438" v="3452" actId="478"/>
          <ac:spMkLst>
            <pc:docMk/>
            <pc:sldMk cId="2364773439" sldId="263"/>
            <ac:spMk id="43" creationId="{4085F982-777E-59AD-4DB4-B07024AB9EAF}"/>
          </ac:spMkLst>
        </pc:spChg>
        <pc:spChg chg="mod topLvl">
          <ac:chgData name="Amal R Babu" userId="3a292d0a-112b-4bc3-bf38-7771656893d2" providerId="ADAL" clId="{992600FB-E5A2-48A8-ADC9-6968E10B5B48}" dt="2022-11-28T12:06:31.405" v="1934" actId="165"/>
          <ac:spMkLst>
            <pc:docMk/>
            <pc:sldMk cId="2364773439" sldId="263"/>
            <ac:spMk id="45" creationId="{B256E905-DA71-294B-7F7C-C652F54C3A6E}"/>
          </ac:spMkLst>
        </pc:spChg>
        <pc:spChg chg="mod topLvl">
          <ac:chgData name="Amal R Babu" userId="3a292d0a-112b-4bc3-bf38-7771656893d2" providerId="ADAL" clId="{992600FB-E5A2-48A8-ADC9-6968E10B5B48}" dt="2022-11-28T12:06:31.405" v="1934" actId="165"/>
          <ac:spMkLst>
            <pc:docMk/>
            <pc:sldMk cId="2364773439" sldId="263"/>
            <ac:spMk id="46" creationId="{188EFA61-DB70-DAFC-31DC-BDC96A80EEA8}"/>
          </ac:spMkLst>
        </pc:spChg>
        <pc:spChg chg="mod topLvl">
          <ac:chgData name="Amal R Babu" userId="3a292d0a-112b-4bc3-bf38-7771656893d2" providerId="ADAL" clId="{992600FB-E5A2-48A8-ADC9-6968E10B5B48}" dt="2022-11-28T12:06:36.154" v="1936" actId="20577"/>
          <ac:spMkLst>
            <pc:docMk/>
            <pc:sldMk cId="2364773439" sldId="263"/>
            <ac:spMk id="48" creationId="{87923580-32B6-08A6-F477-AC680FDF33FA}"/>
          </ac:spMkLst>
        </pc:spChg>
        <pc:spChg chg="del">
          <ac:chgData name="Amal R Babu" userId="3a292d0a-112b-4bc3-bf38-7771656893d2" providerId="ADAL" clId="{992600FB-E5A2-48A8-ADC9-6968E10B5B48}" dt="2022-11-30T07:54:46.590" v="3615" actId="478"/>
          <ac:spMkLst>
            <pc:docMk/>
            <pc:sldMk cId="2364773439" sldId="263"/>
            <ac:spMk id="50" creationId="{0E2B6178-FB2D-9772-47AD-87A734026875}"/>
          </ac:spMkLst>
        </pc:spChg>
        <pc:spChg chg="mod topLvl">
          <ac:chgData name="Amal R Babu" userId="3a292d0a-112b-4bc3-bf38-7771656893d2" providerId="ADAL" clId="{992600FB-E5A2-48A8-ADC9-6968E10B5B48}" dt="2022-11-28T12:07:04.011" v="1948" actId="20577"/>
          <ac:spMkLst>
            <pc:docMk/>
            <pc:sldMk cId="2364773439" sldId="263"/>
            <ac:spMk id="51" creationId="{0AE6C7DB-54A3-306D-51D7-F9A62821BC12}"/>
          </ac:spMkLst>
        </pc:spChg>
        <pc:spChg chg="mod">
          <ac:chgData name="Amal R Babu" userId="3a292d0a-112b-4bc3-bf38-7771656893d2" providerId="ADAL" clId="{992600FB-E5A2-48A8-ADC9-6968E10B5B48}" dt="2022-11-30T07:54:47.171" v="3616"/>
          <ac:spMkLst>
            <pc:docMk/>
            <pc:sldMk cId="2364773439" sldId="263"/>
            <ac:spMk id="52" creationId="{A51E1879-0983-793E-8C67-35ADC92A94D4}"/>
          </ac:spMkLst>
        </pc:spChg>
        <pc:spChg chg="del mod">
          <ac:chgData name="Amal R Babu" userId="3a292d0a-112b-4bc3-bf38-7771656893d2" providerId="ADAL" clId="{992600FB-E5A2-48A8-ADC9-6968E10B5B48}" dt="2022-11-30T07:54:46.590" v="3615" actId="478"/>
          <ac:spMkLst>
            <pc:docMk/>
            <pc:sldMk cId="2364773439" sldId="263"/>
            <ac:spMk id="55" creationId="{A2C13AB5-7A64-00F4-ECBF-90F667E097CA}"/>
          </ac:spMkLst>
        </pc:spChg>
        <pc:spChg chg="mod topLvl">
          <ac:chgData name="Amal R Babu" userId="3a292d0a-112b-4bc3-bf38-7771656893d2" providerId="ADAL" clId="{992600FB-E5A2-48A8-ADC9-6968E10B5B48}" dt="2022-11-28T12:06:31.405" v="1934" actId="165"/>
          <ac:spMkLst>
            <pc:docMk/>
            <pc:sldMk cId="2364773439" sldId="263"/>
            <ac:spMk id="56" creationId="{9BA740F2-8C9A-B970-BF59-F06421B1D7DA}"/>
          </ac:spMkLst>
        </pc:spChg>
        <pc:spChg chg="mod topLvl">
          <ac:chgData name="Amal R Babu" userId="3a292d0a-112b-4bc3-bf38-7771656893d2" providerId="ADAL" clId="{992600FB-E5A2-48A8-ADC9-6968E10B5B48}" dt="2022-11-28T12:06:31.405" v="1934" actId="165"/>
          <ac:spMkLst>
            <pc:docMk/>
            <pc:sldMk cId="2364773439" sldId="263"/>
            <ac:spMk id="57" creationId="{D7028E34-DEE1-21AF-1D83-2D82580FAEB2}"/>
          </ac:spMkLst>
        </pc:spChg>
        <pc:spChg chg="del">
          <ac:chgData name="Amal R Babu" userId="3a292d0a-112b-4bc3-bf38-7771656893d2" providerId="ADAL" clId="{992600FB-E5A2-48A8-ADC9-6968E10B5B48}" dt="2022-11-30T07:54:46.590" v="3615" actId="478"/>
          <ac:spMkLst>
            <pc:docMk/>
            <pc:sldMk cId="2364773439" sldId="263"/>
            <ac:spMk id="58" creationId="{84827C04-91A4-59E2-705C-138BA0A13DA9}"/>
          </ac:spMkLst>
        </pc:spChg>
        <pc:spChg chg="mod topLvl">
          <ac:chgData name="Amal R Babu" userId="3a292d0a-112b-4bc3-bf38-7771656893d2" providerId="ADAL" clId="{992600FB-E5A2-48A8-ADC9-6968E10B5B48}" dt="2022-11-28T12:06:40.609" v="1938" actId="20577"/>
          <ac:spMkLst>
            <pc:docMk/>
            <pc:sldMk cId="2364773439" sldId="263"/>
            <ac:spMk id="59" creationId="{6D780EB8-AF77-C957-0C50-B6CC014553E1}"/>
          </ac:spMkLst>
        </pc:spChg>
        <pc:spChg chg="mod topLvl">
          <ac:chgData name="Amal R Babu" userId="3a292d0a-112b-4bc3-bf38-7771656893d2" providerId="ADAL" clId="{992600FB-E5A2-48A8-ADC9-6968E10B5B48}" dt="2022-11-28T12:07:12.777" v="1951"/>
          <ac:spMkLst>
            <pc:docMk/>
            <pc:sldMk cId="2364773439" sldId="263"/>
            <ac:spMk id="60" creationId="{A182E973-9E5E-248B-72F7-B3EB6FB871AC}"/>
          </ac:spMkLst>
        </pc:spChg>
        <pc:spChg chg="mod">
          <ac:chgData name="Amal R Babu" userId="3a292d0a-112b-4bc3-bf38-7771656893d2" providerId="ADAL" clId="{992600FB-E5A2-48A8-ADC9-6968E10B5B48}" dt="2022-11-30T07:54:47.171" v="3616"/>
          <ac:spMkLst>
            <pc:docMk/>
            <pc:sldMk cId="2364773439" sldId="263"/>
            <ac:spMk id="61" creationId="{CF707A24-BB37-2310-5D3D-D5FF23E3A4BC}"/>
          </ac:spMkLst>
        </pc:spChg>
        <pc:spChg chg="mod topLvl">
          <ac:chgData name="Amal R Babu" userId="3a292d0a-112b-4bc3-bf38-7771656893d2" providerId="ADAL" clId="{992600FB-E5A2-48A8-ADC9-6968E10B5B48}" dt="2022-11-28T12:06:31.405" v="1934" actId="165"/>
          <ac:spMkLst>
            <pc:docMk/>
            <pc:sldMk cId="2364773439" sldId="263"/>
            <ac:spMk id="63" creationId="{47AFAA0F-4912-A9E2-F38E-0D53833DD103}"/>
          </ac:spMkLst>
        </pc:spChg>
        <pc:spChg chg="mod topLvl">
          <ac:chgData name="Amal R Babu" userId="3a292d0a-112b-4bc3-bf38-7771656893d2" providerId="ADAL" clId="{992600FB-E5A2-48A8-ADC9-6968E10B5B48}" dt="2022-11-28T12:06:31.405" v="1934" actId="165"/>
          <ac:spMkLst>
            <pc:docMk/>
            <pc:sldMk cId="2364773439" sldId="263"/>
            <ac:spMk id="66" creationId="{C800A48B-76D3-4A43-7A51-44D9C1E42F7E}"/>
          </ac:spMkLst>
        </pc:spChg>
        <pc:spChg chg="mod topLvl">
          <ac:chgData name="Amal R Babu" userId="3a292d0a-112b-4bc3-bf38-7771656893d2" providerId="ADAL" clId="{992600FB-E5A2-48A8-ADC9-6968E10B5B48}" dt="2022-11-28T12:06:43.267" v="1940" actId="20577"/>
          <ac:spMkLst>
            <pc:docMk/>
            <pc:sldMk cId="2364773439" sldId="263"/>
            <ac:spMk id="74" creationId="{D1EB0B5B-9B73-3AD3-B6AF-B8FD207D5402}"/>
          </ac:spMkLst>
        </pc:spChg>
        <pc:spChg chg="mod topLvl">
          <ac:chgData name="Amal R Babu" userId="3a292d0a-112b-4bc3-bf38-7771656893d2" providerId="ADAL" clId="{992600FB-E5A2-48A8-ADC9-6968E10B5B48}" dt="2022-11-28T12:07:34.681" v="1960"/>
          <ac:spMkLst>
            <pc:docMk/>
            <pc:sldMk cId="2364773439" sldId="263"/>
            <ac:spMk id="78" creationId="{245E1DAD-9FDE-65CC-54CB-E9BA20B4E466}"/>
          </ac:spMkLst>
        </pc:spChg>
        <pc:spChg chg="add mod">
          <ac:chgData name="Amal R Babu" userId="3a292d0a-112b-4bc3-bf38-7771656893d2" providerId="ADAL" clId="{992600FB-E5A2-48A8-ADC9-6968E10B5B48}" dt="2022-11-30T07:55:00.156" v="3619" actId="207"/>
          <ac:spMkLst>
            <pc:docMk/>
            <pc:sldMk cId="2364773439" sldId="263"/>
            <ac:spMk id="82" creationId="{AD4FDD65-F811-D90E-1CF7-966F2B4333FD}"/>
          </ac:spMkLst>
        </pc:spChg>
        <pc:spChg chg="mod topLvl">
          <ac:chgData name="Amal R Babu" userId="3a292d0a-112b-4bc3-bf38-7771656893d2" providerId="ADAL" clId="{992600FB-E5A2-48A8-ADC9-6968E10B5B48}" dt="2022-11-28T12:06:31.405" v="1934" actId="165"/>
          <ac:spMkLst>
            <pc:docMk/>
            <pc:sldMk cId="2364773439" sldId="263"/>
            <ac:spMk id="83" creationId="{7F4E7200-F011-20D7-7E51-EEBE8E188403}"/>
          </ac:spMkLst>
        </pc:spChg>
        <pc:spChg chg="mod topLvl">
          <ac:chgData name="Amal R Babu" userId="3a292d0a-112b-4bc3-bf38-7771656893d2" providerId="ADAL" clId="{992600FB-E5A2-48A8-ADC9-6968E10B5B48}" dt="2022-11-28T12:06:31.405" v="1934" actId="165"/>
          <ac:spMkLst>
            <pc:docMk/>
            <pc:sldMk cId="2364773439" sldId="263"/>
            <ac:spMk id="84" creationId="{4139E23D-6FED-647B-2EF0-D0E10A03FC5A}"/>
          </ac:spMkLst>
        </pc:spChg>
        <pc:spChg chg="mod topLvl">
          <ac:chgData name="Amal R Babu" userId="3a292d0a-112b-4bc3-bf38-7771656893d2" providerId="ADAL" clId="{992600FB-E5A2-48A8-ADC9-6968E10B5B48}" dt="2022-11-28T12:06:45.401" v="1942" actId="20577"/>
          <ac:spMkLst>
            <pc:docMk/>
            <pc:sldMk cId="2364773439" sldId="263"/>
            <ac:spMk id="85" creationId="{C92C8AEB-9893-870F-F370-F160552CB596}"/>
          </ac:spMkLst>
        </pc:spChg>
        <pc:spChg chg="mod topLvl">
          <ac:chgData name="Amal R Babu" userId="3a292d0a-112b-4bc3-bf38-7771656893d2" providerId="ADAL" clId="{992600FB-E5A2-48A8-ADC9-6968E10B5B48}" dt="2022-11-28T12:07:51.199" v="1964" actId="20577"/>
          <ac:spMkLst>
            <pc:docMk/>
            <pc:sldMk cId="2364773439" sldId="263"/>
            <ac:spMk id="86" creationId="{34EA9DF6-9A3A-9530-C30F-21570BAE9CD3}"/>
          </ac:spMkLst>
        </pc:spChg>
        <pc:spChg chg="mod topLvl">
          <ac:chgData name="Amal R Babu" userId="3a292d0a-112b-4bc3-bf38-7771656893d2" providerId="ADAL" clId="{992600FB-E5A2-48A8-ADC9-6968E10B5B48}" dt="2022-11-28T12:06:31.405" v="1934" actId="165"/>
          <ac:spMkLst>
            <pc:docMk/>
            <pc:sldMk cId="2364773439" sldId="263"/>
            <ac:spMk id="89" creationId="{5BAB56DE-FAC9-6A3E-70C7-04B2135E8766}"/>
          </ac:spMkLst>
        </pc:spChg>
        <pc:spChg chg="mod topLvl">
          <ac:chgData name="Amal R Babu" userId="3a292d0a-112b-4bc3-bf38-7771656893d2" providerId="ADAL" clId="{992600FB-E5A2-48A8-ADC9-6968E10B5B48}" dt="2022-11-28T12:06:31.405" v="1934" actId="165"/>
          <ac:spMkLst>
            <pc:docMk/>
            <pc:sldMk cId="2364773439" sldId="263"/>
            <ac:spMk id="90" creationId="{071ECFCC-5BFD-B535-758F-699047D40F04}"/>
          </ac:spMkLst>
        </pc:spChg>
        <pc:spChg chg="mod topLvl">
          <ac:chgData name="Amal R Babu" userId="3a292d0a-112b-4bc3-bf38-7771656893d2" providerId="ADAL" clId="{992600FB-E5A2-48A8-ADC9-6968E10B5B48}" dt="2022-11-28T12:06:47.742" v="1944" actId="20577"/>
          <ac:spMkLst>
            <pc:docMk/>
            <pc:sldMk cId="2364773439" sldId="263"/>
            <ac:spMk id="91" creationId="{691D0EC1-C3E0-F617-AFB4-7CDFEF32BEFE}"/>
          </ac:spMkLst>
        </pc:spChg>
        <pc:spChg chg="mod">
          <ac:chgData name="Amal R Babu" userId="3a292d0a-112b-4bc3-bf38-7771656893d2" providerId="ADAL" clId="{992600FB-E5A2-48A8-ADC9-6968E10B5B48}" dt="2022-11-28T12:01:34.673" v="1884" actId="20577"/>
          <ac:spMkLst>
            <pc:docMk/>
            <pc:sldMk cId="2364773439" sldId="263"/>
            <ac:spMk id="92" creationId="{232C2ADA-8B7B-4990-FB78-B27C9A79E87E}"/>
          </ac:spMkLst>
        </pc:spChg>
        <pc:spChg chg="mod topLvl">
          <ac:chgData name="Amal R Babu" userId="3a292d0a-112b-4bc3-bf38-7771656893d2" providerId="ADAL" clId="{992600FB-E5A2-48A8-ADC9-6968E10B5B48}" dt="2022-11-28T12:08:01.214" v="1968" actId="20577"/>
          <ac:spMkLst>
            <pc:docMk/>
            <pc:sldMk cId="2364773439" sldId="263"/>
            <ac:spMk id="93" creationId="{77069DE1-F4F9-E1DF-E2CB-86CB44A03F01}"/>
          </ac:spMkLst>
        </pc:spChg>
        <pc:spChg chg="add mod">
          <ac:chgData name="Amal R Babu" userId="3a292d0a-112b-4bc3-bf38-7771656893d2" providerId="ADAL" clId="{992600FB-E5A2-48A8-ADC9-6968E10B5B48}" dt="2022-11-30T07:54:47.171" v="3616"/>
          <ac:spMkLst>
            <pc:docMk/>
            <pc:sldMk cId="2364773439" sldId="263"/>
            <ac:spMk id="95" creationId="{F76B91E0-4962-FD0D-71A0-0A470A37BC9B}"/>
          </ac:spMkLst>
        </pc:spChg>
        <pc:spChg chg="add mod">
          <ac:chgData name="Amal R Babu" userId="3a292d0a-112b-4bc3-bf38-7771656893d2" providerId="ADAL" clId="{992600FB-E5A2-48A8-ADC9-6968E10B5B48}" dt="2022-11-30T07:54:47.171" v="3616"/>
          <ac:spMkLst>
            <pc:docMk/>
            <pc:sldMk cId="2364773439" sldId="263"/>
            <ac:spMk id="97" creationId="{5775A813-1D82-5573-72A4-F301DA825F64}"/>
          </ac:spMkLst>
        </pc:spChg>
        <pc:spChg chg="add mod">
          <ac:chgData name="Amal R Babu" userId="3a292d0a-112b-4bc3-bf38-7771656893d2" providerId="ADAL" clId="{992600FB-E5A2-48A8-ADC9-6968E10B5B48}" dt="2022-11-30T07:54:47.171" v="3616"/>
          <ac:spMkLst>
            <pc:docMk/>
            <pc:sldMk cId="2364773439" sldId="263"/>
            <ac:spMk id="99" creationId="{FF5AC9A6-39BA-E8E0-326F-8B561FE0EBAD}"/>
          </ac:spMkLst>
        </pc:spChg>
        <pc:spChg chg="add mod">
          <ac:chgData name="Amal R Babu" userId="3a292d0a-112b-4bc3-bf38-7771656893d2" providerId="ADAL" clId="{992600FB-E5A2-48A8-ADC9-6968E10B5B48}" dt="2022-11-30T07:54:47.171" v="3616"/>
          <ac:spMkLst>
            <pc:docMk/>
            <pc:sldMk cId="2364773439" sldId="263"/>
            <ac:spMk id="100" creationId="{0628FDCA-151E-65EE-1FD2-9AEEF43BB229}"/>
          </ac:spMkLst>
        </pc:spChg>
        <pc:spChg chg="add mod">
          <ac:chgData name="Amal R Babu" userId="3a292d0a-112b-4bc3-bf38-7771656893d2" providerId="ADAL" clId="{992600FB-E5A2-48A8-ADC9-6968E10B5B48}" dt="2022-11-30T07:54:47.171" v="3616"/>
          <ac:spMkLst>
            <pc:docMk/>
            <pc:sldMk cId="2364773439" sldId="263"/>
            <ac:spMk id="101" creationId="{64EFBBFE-6803-BB9F-0765-2A282599C5CC}"/>
          </ac:spMkLst>
        </pc:spChg>
        <pc:spChg chg="del">
          <ac:chgData name="Amal R Babu" userId="3a292d0a-112b-4bc3-bf38-7771656893d2" providerId="ADAL" clId="{992600FB-E5A2-48A8-ADC9-6968E10B5B48}" dt="2022-11-30T07:54:46.590" v="3615" actId="478"/>
          <ac:spMkLst>
            <pc:docMk/>
            <pc:sldMk cId="2364773439" sldId="263"/>
            <ac:spMk id="102" creationId="{BC336F4F-319C-E66A-14BA-28906300DE58}"/>
          </ac:spMkLst>
        </pc:spChg>
        <pc:spChg chg="mod">
          <ac:chgData name="Amal R Babu" userId="3a292d0a-112b-4bc3-bf38-7771656893d2" providerId="ADAL" clId="{992600FB-E5A2-48A8-ADC9-6968E10B5B48}" dt="2022-11-30T07:54:47.171" v="3616"/>
          <ac:spMkLst>
            <pc:docMk/>
            <pc:sldMk cId="2364773439" sldId="263"/>
            <ac:spMk id="104" creationId="{D77ECE3D-11A1-49E0-E2C7-15A8A515A6F6}"/>
          </ac:spMkLst>
        </pc:spChg>
        <pc:spChg chg="mod">
          <ac:chgData name="Amal R Babu" userId="3a292d0a-112b-4bc3-bf38-7771656893d2" providerId="ADAL" clId="{992600FB-E5A2-48A8-ADC9-6968E10B5B48}" dt="2022-11-30T07:54:47.171" v="3616"/>
          <ac:spMkLst>
            <pc:docMk/>
            <pc:sldMk cId="2364773439" sldId="263"/>
            <ac:spMk id="105" creationId="{4F076540-D42A-C913-15E6-9EE89E6551EE}"/>
          </ac:spMkLst>
        </pc:spChg>
        <pc:spChg chg="del">
          <ac:chgData name="Amal R Babu" userId="3a292d0a-112b-4bc3-bf38-7771656893d2" providerId="ADAL" clId="{992600FB-E5A2-48A8-ADC9-6968E10B5B48}" dt="2022-11-28T12:02:14.708" v="1886" actId="478"/>
          <ac:spMkLst>
            <pc:docMk/>
            <pc:sldMk cId="2364773439" sldId="263"/>
            <ac:spMk id="106" creationId="{037904D4-79E1-6049-546D-A8BBF89913C3}"/>
          </ac:spMkLst>
        </pc:spChg>
        <pc:spChg chg="add mod">
          <ac:chgData name="Amal R Babu" userId="3a292d0a-112b-4bc3-bf38-7771656893d2" providerId="ADAL" clId="{992600FB-E5A2-48A8-ADC9-6968E10B5B48}" dt="2022-11-30T07:54:47.171" v="3616"/>
          <ac:spMkLst>
            <pc:docMk/>
            <pc:sldMk cId="2364773439" sldId="263"/>
            <ac:spMk id="106" creationId="{3412226B-CE5E-83D8-4982-87F89179B6F3}"/>
          </ac:spMkLst>
        </pc:spChg>
        <pc:spChg chg="mod">
          <ac:chgData name="Amal R Babu" userId="3a292d0a-112b-4bc3-bf38-7771656893d2" providerId="ADAL" clId="{992600FB-E5A2-48A8-ADC9-6968E10B5B48}" dt="2022-11-30T07:54:47.171" v="3616"/>
          <ac:spMkLst>
            <pc:docMk/>
            <pc:sldMk cId="2364773439" sldId="263"/>
            <ac:spMk id="108" creationId="{09AB6ABC-9DB7-7C9D-50B2-ADF1290B3479}"/>
          </ac:spMkLst>
        </pc:spChg>
        <pc:spChg chg="del">
          <ac:chgData name="Amal R Babu" userId="3a292d0a-112b-4bc3-bf38-7771656893d2" providerId="ADAL" clId="{992600FB-E5A2-48A8-ADC9-6968E10B5B48}" dt="2022-11-28T12:02:10.864" v="1885" actId="478"/>
          <ac:spMkLst>
            <pc:docMk/>
            <pc:sldMk cId="2364773439" sldId="263"/>
            <ac:spMk id="108" creationId="{B6217125-7520-BCA5-9D64-5E4DE1EB5BEC}"/>
          </ac:spMkLst>
        </pc:spChg>
        <pc:spChg chg="del">
          <ac:chgData name="Amal R Babu" userId="3a292d0a-112b-4bc3-bf38-7771656893d2" providerId="ADAL" clId="{992600FB-E5A2-48A8-ADC9-6968E10B5B48}" dt="2022-11-30T06:30:55.438" v="3452" actId="478"/>
          <ac:spMkLst>
            <pc:docMk/>
            <pc:sldMk cId="2364773439" sldId="263"/>
            <ac:spMk id="109" creationId="{B205D4A8-03D0-E92D-2A10-7A44B4A53BD1}"/>
          </ac:spMkLst>
        </pc:spChg>
        <pc:spChg chg="mod">
          <ac:chgData name="Amal R Babu" userId="3a292d0a-112b-4bc3-bf38-7771656893d2" providerId="ADAL" clId="{992600FB-E5A2-48A8-ADC9-6968E10B5B48}" dt="2022-11-30T07:54:47.171" v="3616"/>
          <ac:spMkLst>
            <pc:docMk/>
            <pc:sldMk cId="2364773439" sldId="263"/>
            <ac:spMk id="110" creationId="{D1A149B4-30FE-7CAB-4FEC-3FB0DA4D9B12}"/>
          </ac:spMkLst>
        </pc:spChg>
        <pc:spChg chg="del">
          <ac:chgData name="Amal R Babu" userId="3a292d0a-112b-4bc3-bf38-7771656893d2" providerId="ADAL" clId="{992600FB-E5A2-48A8-ADC9-6968E10B5B48}" dt="2022-11-28T12:02:10.864" v="1885" actId="478"/>
          <ac:spMkLst>
            <pc:docMk/>
            <pc:sldMk cId="2364773439" sldId="263"/>
            <ac:spMk id="110" creationId="{E8D14ACA-4A8B-CC2F-8B69-E77BE4C4C77C}"/>
          </ac:spMkLst>
        </pc:spChg>
        <pc:spChg chg="del">
          <ac:chgData name="Amal R Babu" userId="3a292d0a-112b-4bc3-bf38-7771656893d2" providerId="ADAL" clId="{992600FB-E5A2-48A8-ADC9-6968E10B5B48}" dt="2022-11-28T12:02:10.864" v="1885" actId="478"/>
          <ac:spMkLst>
            <pc:docMk/>
            <pc:sldMk cId="2364773439" sldId="263"/>
            <ac:spMk id="111" creationId="{70847954-1D86-8E34-0C5F-F52295DFC94A}"/>
          </ac:spMkLst>
        </pc:spChg>
        <pc:spChg chg="add mod">
          <ac:chgData name="Amal R Babu" userId="3a292d0a-112b-4bc3-bf38-7771656893d2" providerId="ADAL" clId="{992600FB-E5A2-48A8-ADC9-6968E10B5B48}" dt="2022-11-30T07:54:47.171" v="3616"/>
          <ac:spMkLst>
            <pc:docMk/>
            <pc:sldMk cId="2364773439" sldId="263"/>
            <ac:spMk id="111" creationId="{D3A63189-9D51-6243-8BCA-6CC6EDD78266}"/>
          </ac:spMkLst>
        </pc:spChg>
        <pc:spChg chg="add mod">
          <ac:chgData name="Amal R Babu" userId="3a292d0a-112b-4bc3-bf38-7771656893d2" providerId="ADAL" clId="{992600FB-E5A2-48A8-ADC9-6968E10B5B48}" dt="2022-11-30T07:54:47.171" v="3616"/>
          <ac:spMkLst>
            <pc:docMk/>
            <pc:sldMk cId="2364773439" sldId="263"/>
            <ac:spMk id="112" creationId="{587B43F3-F29E-E5BC-1F14-4CB71CD49EF7}"/>
          </ac:spMkLst>
        </pc:spChg>
        <pc:spChg chg="del">
          <ac:chgData name="Amal R Babu" userId="3a292d0a-112b-4bc3-bf38-7771656893d2" providerId="ADAL" clId="{992600FB-E5A2-48A8-ADC9-6968E10B5B48}" dt="2022-11-28T12:02:14.708" v="1886" actId="478"/>
          <ac:spMkLst>
            <pc:docMk/>
            <pc:sldMk cId="2364773439" sldId="263"/>
            <ac:spMk id="113" creationId="{A7F600A5-7D5A-A214-0742-9DAA77F157D4}"/>
          </ac:spMkLst>
        </pc:spChg>
        <pc:spChg chg="del">
          <ac:chgData name="Amal R Babu" userId="3a292d0a-112b-4bc3-bf38-7771656893d2" providerId="ADAL" clId="{992600FB-E5A2-48A8-ADC9-6968E10B5B48}" dt="2022-11-28T12:02:10.864" v="1885" actId="478"/>
          <ac:spMkLst>
            <pc:docMk/>
            <pc:sldMk cId="2364773439" sldId="263"/>
            <ac:spMk id="115" creationId="{A27FDE62-9799-EB5A-814E-FA23C3CC50A6}"/>
          </ac:spMkLst>
        </pc:spChg>
        <pc:spChg chg="del">
          <ac:chgData name="Amal R Babu" userId="3a292d0a-112b-4bc3-bf38-7771656893d2" providerId="ADAL" clId="{992600FB-E5A2-48A8-ADC9-6968E10B5B48}" dt="2022-11-28T12:02:10.864" v="1885" actId="478"/>
          <ac:spMkLst>
            <pc:docMk/>
            <pc:sldMk cId="2364773439" sldId="263"/>
            <ac:spMk id="116" creationId="{CDAFE034-1DDF-0B78-4CF8-BF4AC861806D}"/>
          </ac:spMkLst>
        </pc:spChg>
        <pc:spChg chg="del">
          <ac:chgData name="Amal R Babu" userId="3a292d0a-112b-4bc3-bf38-7771656893d2" providerId="ADAL" clId="{992600FB-E5A2-48A8-ADC9-6968E10B5B48}" dt="2022-11-28T12:02:10.864" v="1885" actId="478"/>
          <ac:spMkLst>
            <pc:docMk/>
            <pc:sldMk cId="2364773439" sldId="263"/>
            <ac:spMk id="117" creationId="{D871040F-67CE-EB91-C424-A658A003FCAF}"/>
          </ac:spMkLst>
        </pc:spChg>
        <pc:spChg chg="del">
          <ac:chgData name="Amal R Babu" userId="3a292d0a-112b-4bc3-bf38-7771656893d2" providerId="ADAL" clId="{992600FB-E5A2-48A8-ADC9-6968E10B5B48}" dt="2022-11-28T12:02:14.708" v="1886" actId="478"/>
          <ac:spMkLst>
            <pc:docMk/>
            <pc:sldMk cId="2364773439" sldId="263"/>
            <ac:spMk id="119" creationId="{424534C7-782C-3874-2BB3-1B9469066184}"/>
          </ac:spMkLst>
        </pc:spChg>
        <pc:spChg chg="del">
          <ac:chgData name="Amal R Babu" userId="3a292d0a-112b-4bc3-bf38-7771656893d2" providerId="ADAL" clId="{992600FB-E5A2-48A8-ADC9-6968E10B5B48}" dt="2022-11-28T12:02:10.864" v="1885" actId="478"/>
          <ac:spMkLst>
            <pc:docMk/>
            <pc:sldMk cId="2364773439" sldId="263"/>
            <ac:spMk id="121" creationId="{19F46ABE-616C-D9F7-AE04-12D9CD5300BD}"/>
          </ac:spMkLst>
        </pc:spChg>
        <pc:spChg chg="del">
          <ac:chgData name="Amal R Babu" userId="3a292d0a-112b-4bc3-bf38-7771656893d2" providerId="ADAL" clId="{992600FB-E5A2-48A8-ADC9-6968E10B5B48}" dt="2022-11-28T12:02:10.864" v="1885" actId="478"/>
          <ac:spMkLst>
            <pc:docMk/>
            <pc:sldMk cId="2364773439" sldId="263"/>
            <ac:spMk id="122" creationId="{6D8DF8F6-B8E2-B147-77D0-91F2AEF0E849}"/>
          </ac:spMkLst>
        </pc:spChg>
        <pc:spChg chg="del">
          <ac:chgData name="Amal R Babu" userId="3a292d0a-112b-4bc3-bf38-7771656893d2" providerId="ADAL" clId="{992600FB-E5A2-48A8-ADC9-6968E10B5B48}" dt="2022-11-28T12:02:10.864" v="1885" actId="478"/>
          <ac:spMkLst>
            <pc:docMk/>
            <pc:sldMk cId="2364773439" sldId="263"/>
            <ac:spMk id="123" creationId="{47854B95-65DE-90B4-D0E4-300A8804A8F6}"/>
          </ac:spMkLst>
        </pc:spChg>
        <pc:grpChg chg="add mod">
          <ac:chgData name="Amal R Babu" userId="3a292d0a-112b-4bc3-bf38-7771656893d2" providerId="ADAL" clId="{992600FB-E5A2-48A8-ADC9-6968E10B5B48}" dt="2022-12-07T05:42:01.818" v="3717"/>
          <ac:grpSpMkLst>
            <pc:docMk/>
            <pc:sldMk cId="2364773439" sldId="263"/>
            <ac:grpSpMk id="7" creationId="{7AE04041-2489-1C8B-2FC9-949BCD046337}"/>
          </ac:grpSpMkLst>
        </pc:grpChg>
        <pc:grpChg chg="add mod">
          <ac:chgData name="Amal R Babu" userId="3a292d0a-112b-4bc3-bf38-7771656893d2" providerId="ADAL" clId="{992600FB-E5A2-48A8-ADC9-6968E10B5B48}" dt="2022-11-30T07:54:47.171" v="3616"/>
          <ac:grpSpMkLst>
            <pc:docMk/>
            <pc:sldMk cId="2364773439" sldId="263"/>
            <ac:grpSpMk id="15" creationId="{DCA17B6E-88D8-773E-BFC3-93D754FEFFD1}"/>
          </ac:grpSpMkLst>
        </pc:grpChg>
        <pc:grpChg chg="add mod">
          <ac:chgData name="Amal R Babu" userId="3a292d0a-112b-4bc3-bf38-7771656893d2" providerId="ADAL" clId="{992600FB-E5A2-48A8-ADC9-6968E10B5B48}" dt="2022-12-07T05:42:01.818" v="3717"/>
          <ac:grpSpMkLst>
            <pc:docMk/>
            <pc:sldMk cId="2364773439" sldId="263"/>
            <ac:grpSpMk id="16" creationId="{589B536A-21A8-C49C-C264-E5F388E1EA52}"/>
          </ac:grpSpMkLst>
        </pc:grpChg>
        <pc:grpChg chg="del mod">
          <ac:chgData name="Amal R Babu" userId="3a292d0a-112b-4bc3-bf38-7771656893d2" providerId="ADAL" clId="{992600FB-E5A2-48A8-ADC9-6968E10B5B48}" dt="2022-11-30T07:54:46.590" v="3615" actId="478"/>
          <ac:grpSpMkLst>
            <pc:docMk/>
            <pc:sldMk cId="2364773439" sldId="263"/>
            <ac:grpSpMk id="30" creationId="{9ECCC638-745A-4CD5-37F4-34E729654B57}"/>
          </ac:grpSpMkLst>
        </pc:grpChg>
        <pc:grpChg chg="add mod">
          <ac:chgData name="Amal R Babu" userId="3a292d0a-112b-4bc3-bf38-7771656893d2" providerId="ADAL" clId="{992600FB-E5A2-48A8-ADC9-6968E10B5B48}" dt="2022-11-30T07:54:47.171" v="3616"/>
          <ac:grpSpMkLst>
            <pc:docMk/>
            <pc:sldMk cId="2364773439" sldId="263"/>
            <ac:grpSpMk id="32" creationId="{99EBF417-F5BF-8487-96E6-6DB0379E7A53}"/>
          </ac:grpSpMkLst>
        </pc:grpChg>
        <pc:grpChg chg="add del mod">
          <ac:chgData name="Amal R Babu" userId="3a292d0a-112b-4bc3-bf38-7771656893d2" providerId="ADAL" clId="{992600FB-E5A2-48A8-ADC9-6968E10B5B48}" dt="2022-11-28T12:06:31.405" v="1934" actId="165"/>
          <ac:grpSpMkLst>
            <pc:docMk/>
            <pc:sldMk cId="2364773439" sldId="263"/>
            <ac:grpSpMk id="40" creationId="{C6F3DF96-7917-E042-A086-D5EE3485504D}"/>
          </ac:grpSpMkLst>
        </pc:grpChg>
        <pc:grpChg chg="add mod">
          <ac:chgData name="Amal R Babu" userId="3a292d0a-112b-4bc3-bf38-7771656893d2" providerId="ADAL" clId="{992600FB-E5A2-48A8-ADC9-6968E10B5B48}" dt="2022-11-30T07:54:47.171" v="3616"/>
          <ac:grpSpMkLst>
            <pc:docMk/>
            <pc:sldMk cId="2364773439" sldId="263"/>
            <ac:grpSpMk id="42" creationId="{BD4A6E65-57F7-591E-2153-C006B4235BD4}"/>
          </ac:grpSpMkLst>
        </pc:grpChg>
        <pc:grpChg chg="add del mod">
          <ac:chgData name="Amal R Babu" userId="3a292d0a-112b-4bc3-bf38-7771656893d2" providerId="ADAL" clId="{992600FB-E5A2-48A8-ADC9-6968E10B5B48}" dt="2022-11-28T12:06:31.405" v="1934" actId="165"/>
          <ac:grpSpMkLst>
            <pc:docMk/>
            <pc:sldMk cId="2364773439" sldId="263"/>
            <ac:grpSpMk id="42" creationId="{E7BC2830-A1DD-5716-F047-B4AEC6BA4D11}"/>
          </ac:grpSpMkLst>
        </pc:grpChg>
        <pc:grpChg chg="del">
          <ac:chgData name="Amal R Babu" userId="3a292d0a-112b-4bc3-bf38-7771656893d2" providerId="ADAL" clId="{992600FB-E5A2-48A8-ADC9-6968E10B5B48}" dt="2022-11-30T07:54:46.590" v="3615" actId="478"/>
          <ac:grpSpMkLst>
            <pc:docMk/>
            <pc:sldMk cId="2364773439" sldId="263"/>
            <ac:grpSpMk id="47" creationId="{5C6579D9-4E04-AE17-CF35-68ADBC5766B2}"/>
          </ac:grpSpMkLst>
        </pc:grpChg>
        <pc:grpChg chg="add del mod">
          <ac:chgData name="Amal R Babu" userId="3a292d0a-112b-4bc3-bf38-7771656893d2" providerId="ADAL" clId="{992600FB-E5A2-48A8-ADC9-6968E10B5B48}" dt="2022-11-28T12:06:31.405" v="1934" actId="165"/>
          <ac:grpSpMkLst>
            <pc:docMk/>
            <pc:sldMk cId="2364773439" sldId="263"/>
            <ac:grpSpMk id="52" creationId="{10E5D75B-5F95-CE1B-5E51-E93A24AEB5F9}"/>
          </ac:grpSpMkLst>
        </pc:grpChg>
        <pc:grpChg chg="del">
          <ac:chgData name="Amal R Babu" userId="3a292d0a-112b-4bc3-bf38-7771656893d2" providerId="ADAL" clId="{992600FB-E5A2-48A8-ADC9-6968E10B5B48}" dt="2022-11-30T07:54:46.590" v="3615" actId="478"/>
          <ac:grpSpMkLst>
            <pc:docMk/>
            <pc:sldMk cId="2364773439" sldId="263"/>
            <ac:grpSpMk id="54" creationId="{73F997E9-B116-D8A6-6EF5-C091C7C77B6D}"/>
          </ac:grpSpMkLst>
        </pc:grpChg>
        <pc:grpChg chg="add del mod">
          <ac:chgData name="Amal R Babu" userId="3a292d0a-112b-4bc3-bf38-7771656893d2" providerId="ADAL" clId="{992600FB-E5A2-48A8-ADC9-6968E10B5B48}" dt="2022-11-28T12:06:31.405" v="1934" actId="165"/>
          <ac:grpSpMkLst>
            <pc:docMk/>
            <pc:sldMk cId="2364773439" sldId="263"/>
            <ac:grpSpMk id="61" creationId="{B031F842-06EB-E812-8C5C-1FE6DED4E3B3}"/>
          </ac:grpSpMkLst>
        </pc:grpChg>
        <pc:grpChg chg="del">
          <ac:chgData name="Amal R Babu" userId="3a292d0a-112b-4bc3-bf38-7771656893d2" providerId="ADAL" clId="{992600FB-E5A2-48A8-ADC9-6968E10B5B48}" dt="2022-12-07T05:42:01.362" v="3716" actId="478"/>
          <ac:grpSpMkLst>
            <pc:docMk/>
            <pc:sldMk cId="2364773439" sldId="263"/>
            <ac:grpSpMk id="67" creationId="{6D8E5ACC-26DE-243B-180E-E19057A9EB34}"/>
          </ac:grpSpMkLst>
        </pc:grpChg>
        <pc:grpChg chg="del">
          <ac:chgData name="Amal R Babu" userId="3a292d0a-112b-4bc3-bf38-7771656893d2" providerId="ADAL" clId="{992600FB-E5A2-48A8-ADC9-6968E10B5B48}" dt="2022-12-07T05:42:01.362" v="3716" actId="478"/>
          <ac:grpSpMkLst>
            <pc:docMk/>
            <pc:sldMk cId="2364773439" sldId="263"/>
            <ac:grpSpMk id="68" creationId="{CE1D2690-EA4E-562F-8571-7A8695694CC3}"/>
          </ac:grpSpMkLst>
        </pc:grpChg>
        <pc:grpChg chg="add del mod">
          <ac:chgData name="Amal R Babu" userId="3a292d0a-112b-4bc3-bf38-7771656893d2" providerId="ADAL" clId="{992600FB-E5A2-48A8-ADC9-6968E10B5B48}" dt="2022-11-28T12:06:31.405" v="1934" actId="165"/>
          <ac:grpSpMkLst>
            <pc:docMk/>
            <pc:sldMk cId="2364773439" sldId="263"/>
            <ac:grpSpMk id="82" creationId="{F17D651A-F164-6108-D507-28C92CFA99F4}"/>
          </ac:grpSpMkLst>
        </pc:grpChg>
        <pc:grpChg chg="add del mod">
          <ac:chgData name="Amal R Babu" userId="3a292d0a-112b-4bc3-bf38-7771656893d2" providerId="ADAL" clId="{992600FB-E5A2-48A8-ADC9-6968E10B5B48}" dt="2022-11-28T12:06:31.405" v="1934" actId="165"/>
          <ac:grpSpMkLst>
            <pc:docMk/>
            <pc:sldMk cId="2364773439" sldId="263"/>
            <ac:grpSpMk id="87" creationId="{F37982FF-49AE-81FE-9CAD-D27164FF9BED}"/>
          </ac:grpSpMkLst>
        </pc:grpChg>
        <pc:grpChg chg="del">
          <ac:chgData name="Amal R Babu" userId="3a292d0a-112b-4bc3-bf38-7771656893d2" providerId="ADAL" clId="{992600FB-E5A2-48A8-ADC9-6968E10B5B48}" dt="2022-11-30T07:54:46.590" v="3615" actId="478"/>
          <ac:grpSpMkLst>
            <pc:docMk/>
            <pc:sldMk cId="2364773439" sldId="263"/>
            <ac:grpSpMk id="88" creationId="{5202437B-09C4-B9C2-DFB9-8FE4C3A1D94B}"/>
          </ac:grpSpMkLst>
        </pc:grpChg>
        <pc:grpChg chg="del">
          <ac:chgData name="Amal R Babu" userId="3a292d0a-112b-4bc3-bf38-7771656893d2" providerId="ADAL" clId="{992600FB-E5A2-48A8-ADC9-6968E10B5B48}" dt="2022-11-30T07:54:46.590" v="3615" actId="478"/>
          <ac:grpSpMkLst>
            <pc:docMk/>
            <pc:sldMk cId="2364773439" sldId="263"/>
            <ac:grpSpMk id="98" creationId="{5E12AE22-4B66-8998-2063-3E4A6A50C8CF}"/>
          </ac:grpSpMkLst>
        </pc:grpChg>
        <pc:grpChg chg="add mod">
          <ac:chgData name="Amal R Babu" userId="3a292d0a-112b-4bc3-bf38-7771656893d2" providerId="ADAL" clId="{992600FB-E5A2-48A8-ADC9-6968E10B5B48}" dt="2022-11-30T07:54:47.171" v="3616"/>
          <ac:grpSpMkLst>
            <pc:docMk/>
            <pc:sldMk cId="2364773439" sldId="263"/>
            <ac:grpSpMk id="103" creationId="{691DBCFF-C218-F693-C971-E78D0B408895}"/>
          </ac:grpSpMkLst>
        </pc:grpChg>
        <pc:grpChg chg="add mod">
          <ac:chgData name="Amal R Babu" userId="3a292d0a-112b-4bc3-bf38-7771656893d2" providerId="ADAL" clId="{992600FB-E5A2-48A8-ADC9-6968E10B5B48}" dt="2022-11-30T07:54:47.171" v="3616"/>
          <ac:grpSpMkLst>
            <pc:docMk/>
            <pc:sldMk cId="2364773439" sldId="263"/>
            <ac:grpSpMk id="107" creationId="{B9821F4E-4854-89D8-5E30-59A941EFD48D}"/>
          </ac:grpSpMkLst>
        </pc:grpChg>
        <pc:picChg chg="mod">
          <ac:chgData name="Amal R Babu" userId="3a292d0a-112b-4bc3-bf38-7771656893d2" providerId="ADAL" clId="{992600FB-E5A2-48A8-ADC9-6968E10B5B48}" dt="2022-11-30T07:54:47.171" v="3616"/>
          <ac:picMkLst>
            <pc:docMk/>
            <pc:sldMk cId="2364773439" sldId="263"/>
            <ac:picMk id="40" creationId="{E1371427-7656-886C-4F94-FBD75CE9E099}"/>
          </ac:picMkLst>
        </pc:picChg>
        <pc:picChg chg="del">
          <ac:chgData name="Amal R Babu" userId="3a292d0a-112b-4bc3-bf38-7771656893d2" providerId="ADAL" clId="{992600FB-E5A2-48A8-ADC9-6968E10B5B48}" dt="2022-11-28T12:02:10.864" v="1885" actId="478"/>
          <ac:picMkLst>
            <pc:docMk/>
            <pc:sldMk cId="2364773439" sldId="263"/>
            <ac:picMk id="129" creationId="{620E740B-981C-EA48-B440-8BD78B5F6DBD}"/>
          </ac:picMkLst>
        </pc:picChg>
        <pc:picChg chg="del">
          <ac:chgData name="Amal R Babu" userId="3a292d0a-112b-4bc3-bf38-7771656893d2" providerId="ADAL" clId="{992600FB-E5A2-48A8-ADC9-6968E10B5B48}" dt="2022-11-28T12:02:10.864" v="1885" actId="478"/>
          <ac:picMkLst>
            <pc:docMk/>
            <pc:sldMk cId="2364773439" sldId="263"/>
            <ac:picMk id="131" creationId="{B69AF3C8-289A-E969-969C-1D44BF52141B}"/>
          </ac:picMkLst>
        </pc:picChg>
        <pc:picChg chg="del">
          <ac:chgData name="Amal R Babu" userId="3a292d0a-112b-4bc3-bf38-7771656893d2" providerId="ADAL" clId="{992600FB-E5A2-48A8-ADC9-6968E10B5B48}" dt="2022-11-28T12:02:10.864" v="1885" actId="478"/>
          <ac:picMkLst>
            <pc:docMk/>
            <pc:sldMk cId="2364773439" sldId="263"/>
            <ac:picMk id="133" creationId="{C7C8D3D3-205C-5534-E5B1-B4274EF5DB3C}"/>
          </ac:picMkLst>
        </pc:picChg>
        <pc:picChg chg="del">
          <ac:chgData name="Amal R Babu" userId="3a292d0a-112b-4bc3-bf38-7771656893d2" providerId="ADAL" clId="{992600FB-E5A2-48A8-ADC9-6968E10B5B48}" dt="2022-11-28T12:02:10.864" v="1885" actId="478"/>
          <ac:picMkLst>
            <pc:docMk/>
            <pc:sldMk cId="2364773439" sldId="263"/>
            <ac:picMk id="135" creationId="{49D8565B-C397-D9DC-E7EB-16966D7FA288}"/>
          </ac:picMkLst>
        </pc:picChg>
        <pc:cxnChg chg="del">
          <ac:chgData name="Amal R Babu" userId="3a292d0a-112b-4bc3-bf38-7771656893d2" providerId="ADAL" clId="{992600FB-E5A2-48A8-ADC9-6968E10B5B48}" dt="2022-11-30T07:54:46.590" v="3615" actId="478"/>
          <ac:cxnSpMkLst>
            <pc:docMk/>
            <pc:sldMk cId="2364773439" sldId="263"/>
            <ac:cxnSpMk id="7" creationId="{1C225904-9D2F-F0C8-8BBE-32DEDB3F8B8F}"/>
          </ac:cxnSpMkLst>
        </pc:cxnChg>
        <pc:cxnChg chg="add mod">
          <ac:chgData name="Amal R Babu" userId="3a292d0a-112b-4bc3-bf38-7771656893d2" providerId="ADAL" clId="{992600FB-E5A2-48A8-ADC9-6968E10B5B48}" dt="2022-11-30T07:54:47.171" v="3616"/>
          <ac:cxnSpMkLst>
            <pc:docMk/>
            <pc:sldMk cId="2364773439" sldId="263"/>
            <ac:cxnSpMk id="87" creationId="{456A5BA5-2440-DF86-D8E7-A321F282A4B5}"/>
          </ac:cxnSpMkLst>
        </pc:cxnChg>
      </pc:sldChg>
      <pc:sldChg chg="addSp delSp modSp add mod">
        <pc:chgData name="Amal R Babu" userId="3a292d0a-112b-4bc3-bf38-7771656893d2" providerId="ADAL" clId="{992600FB-E5A2-48A8-ADC9-6968E10B5B48}" dt="2022-12-07T05:42:06.208" v="3719"/>
        <pc:sldMkLst>
          <pc:docMk/>
          <pc:sldMk cId="3925121589" sldId="264"/>
        </pc:sldMkLst>
        <pc:spChg chg="add mod">
          <ac:chgData name="Amal R Babu" userId="3a292d0a-112b-4bc3-bf38-7771656893d2" providerId="ADAL" clId="{992600FB-E5A2-48A8-ADC9-6968E10B5B48}" dt="2022-11-28T12:32:56.686" v="2285" actId="1076"/>
          <ac:spMkLst>
            <pc:docMk/>
            <pc:sldMk cId="3925121589" sldId="264"/>
            <ac:spMk id="2" creationId="{8003C6B7-2504-C74B-2DFE-98789B2D5D42}"/>
          </ac:spMkLst>
        </pc:spChg>
        <pc:spChg chg="mod">
          <ac:chgData name="Amal R Babu" userId="3a292d0a-112b-4bc3-bf38-7771656893d2" providerId="ADAL" clId="{992600FB-E5A2-48A8-ADC9-6968E10B5B48}" dt="2022-11-30T07:55:06.570" v="3620" actId="34135"/>
          <ac:spMkLst>
            <pc:docMk/>
            <pc:sldMk cId="3925121589" sldId="264"/>
            <ac:spMk id="3" creationId="{1025ACCD-BEFE-4057-D0DA-23300AB28132}"/>
          </ac:spMkLst>
        </pc:spChg>
        <pc:spChg chg="mod">
          <ac:chgData name="Amal R Babu" userId="3a292d0a-112b-4bc3-bf38-7771656893d2" providerId="ADAL" clId="{992600FB-E5A2-48A8-ADC9-6968E10B5B48}" dt="2022-12-07T05:42:06.208" v="3719"/>
          <ac:spMkLst>
            <pc:docMk/>
            <pc:sldMk cId="3925121589" sldId="264"/>
            <ac:spMk id="9" creationId="{216EA037-44E9-8803-2C22-FB4BE4803835}"/>
          </ac:spMkLst>
        </pc:spChg>
        <pc:spChg chg="del mod">
          <ac:chgData name="Amal R Babu" userId="3a292d0a-112b-4bc3-bf38-7771656893d2" providerId="ADAL" clId="{992600FB-E5A2-48A8-ADC9-6968E10B5B48}" dt="2022-11-30T07:55:09.728" v="3621" actId="478"/>
          <ac:spMkLst>
            <pc:docMk/>
            <pc:sldMk cId="3925121589" sldId="264"/>
            <ac:spMk id="9" creationId="{67D53DBD-07C2-B89B-2A5E-6EA3F0CE967B}"/>
          </ac:spMkLst>
        </pc:spChg>
        <pc:spChg chg="add mod topLvl">
          <ac:chgData name="Amal R Babu" userId="3a292d0a-112b-4bc3-bf38-7771656893d2" providerId="ADAL" clId="{992600FB-E5A2-48A8-ADC9-6968E10B5B48}" dt="2022-11-28T12:32:51.455" v="2284" actId="14100"/>
          <ac:spMkLst>
            <pc:docMk/>
            <pc:sldMk cId="3925121589" sldId="264"/>
            <ac:spMk id="10" creationId="{6D4E7F52-A4B9-A476-76E7-4CDFB824A10D}"/>
          </ac:spMkLst>
        </pc:spChg>
        <pc:spChg chg="add del mod">
          <ac:chgData name="Amal R Babu" userId="3a292d0a-112b-4bc3-bf38-7771656893d2" providerId="ADAL" clId="{992600FB-E5A2-48A8-ADC9-6968E10B5B48}" dt="2022-11-30T03:14:40.365" v="2330" actId="21"/>
          <ac:spMkLst>
            <pc:docMk/>
            <pc:sldMk cId="3925121589" sldId="264"/>
            <ac:spMk id="11" creationId="{5C94CC49-237D-E0A1-92A0-E06EAB7602C5}"/>
          </ac:spMkLst>
        </pc:spChg>
        <pc:spChg chg="mod">
          <ac:chgData name="Amal R Babu" userId="3a292d0a-112b-4bc3-bf38-7771656893d2" providerId="ADAL" clId="{992600FB-E5A2-48A8-ADC9-6968E10B5B48}" dt="2022-12-07T05:42:06.208" v="3719"/>
          <ac:spMkLst>
            <pc:docMk/>
            <pc:sldMk cId="3925121589" sldId="264"/>
            <ac:spMk id="11" creationId="{9535D36F-63A6-78B9-EE09-98917FF6DABB}"/>
          </ac:spMkLst>
        </pc:spChg>
        <pc:spChg chg="add del mod">
          <ac:chgData name="Amal R Babu" userId="3a292d0a-112b-4bc3-bf38-7771656893d2" providerId="ADAL" clId="{992600FB-E5A2-48A8-ADC9-6968E10B5B48}" dt="2022-11-28T12:27:24.200" v="2209" actId="478"/>
          <ac:spMkLst>
            <pc:docMk/>
            <pc:sldMk cId="3925121589" sldId="264"/>
            <ac:spMk id="11" creationId="{C72EE89A-25CA-896F-C4DE-9B1D99B3C8BC}"/>
          </ac:spMkLst>
        </pc:spChg>
        <pc:spChg chg="add del mod">
          <ac:chgData name="Amal R Babu" userId="3a292d0a-112b-4bc3-bf38-7771656893d2" providerId="ADAL" clId="{992600FB-E5A2-48A8-ADC9-6968E10B5B48}" dt="2022-11-28T12:27:24.200" v="2209" actId="478"/>
          <ac:spMkLst>
            <pc:docMk/>
            <pc:sldMk cId="3925121589" sldId="264"/>
            <ac:spMk id="12" creationId="{2DC8FC04-F641-23C6-B8B9-2706F5E3F43C}"/>
          </ac:spMkLst>
        </pc:spChg>
        <pc:spChg chg="add mod">
          <ac:chgData name="Amal R Babu" userId="3a292d0a-112b-4bc3-bf38-7771656893d2" providerId="ADAL" clId="{992600FB-E5A2-48A8-ADC9-6968E10B5B48}" dt="2022-11-30T07:55:17.021" v="3623" actId="207"/>
          <ac:spMkLst>
            <pc:docMk/>
            <pc:sldMk cId="3925121589" sldId="264"/>
            <ac:spMk id="12" creationId="{46A12190-0CC8-B6CF-BF17-6377A6862C83}"/>
          </ac:spMkLst>
        </pc:spChg>
        <pc:spChg chg="del">
          <ac:chgData name="Amal R Babu" userId="3a292d0a-112b-4bc3-bf38-7771656893d2" providerId="ADAL" clId="{992600FB-E5A2-48A8-ADC9-6968E10B5B48}" dt="2022-11-30T07:55:09.728" v="3621" actId="478"/>
          <ac:spMkLst>
            <pc:docMk/>
            <pc:sldMk cId="3925121589" sldId="264"/>
            <ac:spMk id="13" creationId="{4F3E08FA-4C08-7258-FA22-03C53F09604C}"/>
          </ac:spMkLst>
        </pc:spChg>
        <pc:spChg chg="add mod">
          <ac:chgData name="Amal R Babu" userId="3a292d0a-112b-4bc3-bf38-7771656893d2" providerId="ADAL" clId="{992600FB-E5A2-48A8-ADC9-6968E10B5B48}" dt="2022-11-30T07:55:20.982" v="3624" actId="207"/>
          <ac:spMkLst>
            <pc:docMk/>
            <pc:sldMk cId="3925121589" sldId="264"/>
            <ac:spMk id="14" creationId="{225C33A8-D464-15F3-A3B3-3F6D982257AD}"/>
          </ac:spMkLst>
        </pc:spChg>
        <pc:spChg chg="add del mod">
          <ac:chgData name="Amal R Babu" userId="3a292d0a-112b-4bc3-bf38-7771656893d2" providerId="ADAL" clId="{992600FB-E5A2-48A8-ADC9-6968E10B5B48}" dt="2022-11-28T12:27:24.200" v="2209" actId="478"/>
          <ac:spMkLst>
            <pc:docMk/>
            <pc:sldMk cId="3925121589" sldId="264"/>
            <ac:spMk id="14" creationId="{316B43B8-8751-D328-1F96-75136973D818}"/>
          </ac:spMkLst>
        </pc:spChg>
        <pc:spChg chg="add del mod">
          <ac:chgData name="Amal R Babu" userId="3a292d0a-112b-4bc3-bf38-7771656893d2" providerId="ADAL" clId="{992600FB-E5A2-48A8-ADC9-6968E10B5B48}" dt="2022-11-28T12:27:18.606" v="2208" actId="478"/>
          <ac:spMkLst>
            <pc:docMk/>
            <pc:sldMk cId="3925121589" sldId="264"/>
            <ac:spMk id="15" creationId="{11B01491-D9BE-7B4E-938E-735B7129EF39}"/>
          </ac:spMkLst>
        </pc:spChg>
        <pc:spChg chg="add mod">
          <ac:chgData name="Amal R Babu" userId="3a292d0a-112b-4bc3-bf38-7771656893d2" providerId="ADAL" clId="{992600FB-E5A2-48A8-ADC9-6968E10B5B48}" dt="2022-11-30T07:55:10.325" v="3622"/>
          <ac:spMkLst>
            <pc:docMk/>
            <pc:sldMk cId="3925121589" sldId="264"/>
            <ac:spMk id="15" creationId="{CB1ABD79-CD12-4AE0-01FE-53FCF7C19698}"/>
          </ac:spMkLst>
        </pc:spChg>
        <pc:spChg chg="del">
          <ac:chgData name="Amal R Babu" userId="3a292d0a-112b-4bc3-bf38-7771656893d2" providerId="ADAL" clId="{992600FB-E5A2-48A8-ADC9-6968E10B5B48}" dt="2022-11-30T07:55:09.728" v="3621" actId="478"/>
          <ac:spMkLst>
            <pc:docMk/>
            <pc:sldMk cId="3925121589" sldId="264"/>
            <ac:spMk id="16" creationId="{2913EB48-94F5-98C7-C275-915A1AD4D3EA}"/>
          </ac:spMkLst>
        </pc:spChg>
        <pc:spChg chg="mod">
          <ac:chgData name="Amal R Babu" userId="3a292d0a-112b-4bc3-bf38-7771656893d2" providerId="ADAL" clId="{992600FB-E5A2-48A8-ADC9-6968E10B5B48}" dt="2022-12-07T05:42:06.208" v="3719"/>
          <ac:spMkLst>
            <pc:docMk/>
            <pc:sldMk cId="3925121589" sldId="264"/>
            <ac:spMk id="16" creationId="{46DD6830-AD3A-7B82-FF35-7ECF72F81C5A}"/>
          </ac:spMkLst>
        </pc:spChg>
        <pc:spChg chg="del">
          <ac:chgData name="Amal R Babu" userId="3a292d0a-112b-4bc3-bf38-7771656893d2" providerId="ADAL" clId="{992600FB-E5A2-48A8-ADC9-6968E10B5B48}" dt="2022-11-30T07:55:09.728" v="3621" actId="478"/>
          <ac:spMkLst>
            <pc:docMk/>
            <pc:sldMk cId="3925121589" sldId="264"/>
            <ac:spMk id="17" creationId="{29D393BC-86FC-4CA8-8830-E874EA43EE28}"/>
          </ac:spMkLst>
        </pc:spChg>
        <pc:spChg chg="mod">
          <ac:chgData name="Amal R Babu" userId="3a292d0a-112b-4bc3-bf38-7771656893d2" providerId="ADAL" clId="{992600FB-E5A2-48A8-ADC9-6968E10B5B48}" dt="2022-12-07T05:42:06.208" v="3719"/>
          <ac:spMkLst>
            <pc:docMk/>
            <pc:sldMk cId="3925121589" sldId="264"/>
            <ac:spMk id="17" creationId="{E660E774-EC98-9A05-AF92-109C9A2EE2DC}"/>
          </ac:spMkLst>
        </pc:spChg>
        <pc:spChg chg="add mod topLvl">
          <ac:chgData name="Amal R Babu" userId="3a292d0a-112b-4bc3-bf38-7771656893d2" providerId="ADAL" clId="{992600FB-E5A2-48A8-ADC9-6968E10B5B48}" dt="2022-11-28T12:32:25.334" v="2279" actId="1076"/>
          <ac:spMkLst>
            <pc:docMk/>
            <pc:sldMk cId="3925121589" sldId="264"/>
            <ac:spMk id="18" creationId="{A4A61CB0-88E3-24DD-6AF8-E3665F11CA3D}"/>
          </ac:spMkLst>
        </pc:spChg>
        <pc:spChg chg="del">
          <ac:chgData name="Amal R Babu" userId="3a292d0a-112b-4bc3-bf38-7771656893d2" providerId="ADAL" clId="{992600FB-E5A2-48A8-ADC9-6968E10B5B48}" dt="2022-11-30T07:55:09.728" v="3621" actId="478"/>
          <ac:spMkLst>
            <pc:docMk/>
            <pc:sldMk cId="3925121589" sldId="264"/>
            <ac:spMk id="19" creationId="{B5F22004-B568-5F9F-D315-B9048F8F933E}"/>
          </ac:spMkLst>
        </pc:spChg>
        <pc:spChg chg="del">
          <ac:chgData name="Amal R Babu" userId="3a292d0a-112b-4bc3-bf38-7771656893d2" providerId="ADAL" clId="{992600FB-E5A2-48A8-ADC9-6968E10B5B48}" dt="2022-11-30T07:55:09.728" v="3621" actId="478"/>
          <ac:spMkLst>
            <pc:docMk/>
            <pc:sldMk cId="3925121589" sldId="264"/>
            <ac:spMk id="20" creationId="{DBD7492E-2CD4-61A0-9EEE-CEE4E61AED9D}"/>
          </ac:spMkLst>
        </pc:spChg>
        <pc:spChg chg="del">
          <ac:chgData name="Amal R Babu" userId="3a292d0a-112b-4bc3-bf38-7771656893d2" providerId="ADAL" clId="{992600FB-E5A2-48A8-ADC9-6968E10B5B48}" dt="2022-11-30T07:55:09.728" v="3621" actId="478"/>
          <ac:spMkLst>
            <pc:docMk/>
            <pc:sldMk cId="3925121589" sldId="264"/>
            <ac:spMk id="21" creationId="{88AF1956-F7FB-2ADE-A3E7-1F7329C9752A}"/>
          </ac:spMkLst>
        </pc:spChg>
        <pc:spChg chg="del">
          <ac:chgData name="Amal R Babu" userId="3a292d0a-112b-4bc3-bf38-7771656893d2" providerId="ADAL" clId="{992600FB-E5A2-48A8-ADC9-6968E10B5B48}" dt="2022-11-30T07:55:09.728" v="3621" actId="478"/>
          <ac:spMkLst>
            <pc:docMk/>
            <pc:sldMk cId="3925121589" sldId="264"/>
            <ac:spMk id="22" creationId="{B8560F59-A67B-8514-2A4E-47A28A1A48B1}"/>
          </ac:spMkLst>
        </pc:spChg>
        <pc:spChg chg="del">
          <ac:chgData name="Amal R Babu" userId="3a292d0a-112b-4bc3-bf38-7771656893d2" providerId="ADAL" clId="{992600FB-E5A2-48A8-ADC9-6968E10B5B48}" dt="2022-11-28T12:08:46.420" v="1975" actId="478"/>
          <ac:spMkLst>
            <pc:docMk/>
            <pc:sldMk cId="3925121589" sldId="264"/>
            <ac:spMk id="23" creationId="{44AF4737-265B-A328-3F66-0E2783658E82}"/>
          </ac:spMkLst>
        </pc:spChg>
        <pc:spChg chg="add mod">
          <ac:chgData name="Amal R Babu" userId="3a292d0a-112b-4bc3-bf38-7771656893d2" providerId="ADAL" clId="{992600FB-E5A2-48A8-ADC9-6968E10B5B48}" dt="2022-11-30T07:55:10.325" v="3622"/>
          <ac:spMkLst>
            <pc:docMk/>
            <pc:sldMk cId="3925121589" sldId="264"/>
            <ac:spMk id="23" creationId="{99F1C548-7DF1-D9B0-AF70-B71DF78AFFE7}"/>
          </ac:spMkLst>
        </pc:spChg>
        <pc:spChg chg="add mod">
          <ac:chgData name="Amal R Babu" userId="3a292d0a-112b-4bc3-bf38-7771656893d2" providerId="ADAL" clId="{992600FB-E5A2-48A8-ADC9-6968E10B5B48}" dt="2022-11-30T07:55:10.325" v="3622"/>
          <ac:spMkLst>
            <pc:docMk/>
            <pc:sldMk cId="3925121589" sldId="264"/>
            <ac:spMk id="24" creationId="{3565DD52-89BB-BA75-519A-137D02DA03B3}"/>
          </ac:spMkLst>
        </pc:spChg>
        <pc:spChg chg="add del mod">
          <ac:chgData name="Amal R Babu" userId="3a292d0a-112b-4bc3-bf38-7771656893d2" providerId="ADAL" clId="{992600FB-E5A2-48A8-ADC9-6968E10B5B48}" dt="2022-11-28T12:27:24.200" v="2209" actId="478"/>
          <ac:spMkLst>
            <pc:docMk/>
            <pc:sldMk cId="3925121589" sldId="264"/>
            <ac:spMk id="24" creationId="{FDBD025D-BF87-F869-808B-3B00E187A8C7}"/>
          </ac:spMkLst>
        </pc:spChg>
        <pc:spChg chg="add del mod">
          <ac:chgData name="Amal R Babu" userId="3a292d0a-112b-4bc3-bf38-7771656893d2" providerId="ADAL" clId="{992600FB-E5A2-48A8-ADC9-6968E10B5B48}" dt="2022-11-28T12:27:24.200" v="2209" actId="478"/>
          <ac:spMkLst>
            <pc:docMk/>
            <pc:sldMk cId="3925121589" sldId="264"/>
            <ac:spMk id="25" creationId="{7C4A4DEF-04B1-7676-0ABB-A172892366B4}"/>
          </ac:spMkLst>
        </pc:spChg>
        <pc:spChg chg="add del mod">
          <ac:chgData name="Amal R Babu" userId="3a292d0a-112b-4bc3-bf38-7771656893d2" providerId="ADAL" clId="{992600FB-E5A2-48A8-ADC9-6968E10B5B48}" dt="2022-11-28T12:27:24.200" v="2209" actId="478"/>
          <ac:spMkLst>
            <pc:docMk/>
            <pc:sldMk cId="3925121589" sldId="264"/>
            <ac:spMk id="26" creationId="{0DE5E0A5-CEA5-2289-DD38-87DBB7B91CC2}"/>
          </ac:spMkLst>
        </pc:spChg>
        <pc:spChg chg="mod">
          <ac:chgData name="Amal R Babu" userId="3a292d0a-112b-4bc3-bf38-7771656893d2" providerId="ADAL" clId="{992600FB-E5A2-48A8-ADC9-6968E10B5B48}" dt="2022-11-30T07:55:10.325" v="3622"/>
          <ac:spMkLst>
            <pc:docMk/>
            <pc:sldMk cId="3925121589" sldId="264"/>
            <ac:spMk id="26" creationId="{E550BC53-CD1A-EF38-27ED-3C95754DD909}"/>
          </ac:spMkLst>
        </pc:spChg>
        <pc:spChg chg="mod">
          <ac:chgData name="Amal R Babu" userId="3a292d0a-112b-4bc3-bf38-7771656893d2" providerId="ADAL" clId="{992600FB-E5A2-48A8-ADC9-6968E10B5B48}" dt="2022-11-30T07:55:10.325" v="3622"/>
          <ac:spMkLst>
            <pc:docMk/>
            <pc:sldMk cId="3925121589" sldId="264"/>
            <ac:spMk id="31" creationId="{14619022-CF9A-5329-2181-54A23C95F39D}"/>
          </ac:spMkLst>
        </pc:spChg>
        <pc:spChg chg="del">
          <ac:chgData name="Amal R Babu" userId="3a292d0a-112b-4bc3-bf38-7771656893d2" providerId="ADAL" clId="{992600FB-E5A2-48A8-ADC9-6968E10B5B48}" dt="2022-11-28T12:08:46.420" v="1975" actId="478"/>
          <ac:spMkLst>
            <pc:docMk/>
            <pc:sldMk cId="3925121589" sldId="264"/>
            <ac:spMk id="31" creationId="{7613A1A9-A5EF-4DF8-3E0E-30ECF36C51EE}"/>
          </ac:spMkLst>
        </pc:spChg>
        <pc:spChg chg="add del mod">
          <ac:chgData name="Amal R Babu" userId="3a292d0a-112b-4bc3-bf38-7771656893d2" providerId="ADAL" clId="{992600FB-E5A2-48A8-ADC9-6968E10B5B48}" dt="2022-11-28T12:27:18.606" v="2208" actId="478"/>
          <ac:spMkLst>
            <pc:docMk/>
            <pc:sldMk cId="3925121589" sldId="264"/>
            <ac:spMk id="32" creationId="{492EFA7C-96C0-BABF-3EF5-BA9DA4F88EAF}"/>
          </ac:spMkLst>
        </pc:spChg>
        <pc:spChg chg="mod">
          <ac:chgData name="Amal R Babu" userId="3a292d0a-112b-4bc3-bf38-7771656893d2" providerId="ADAL" clId="{992600FB-E5A2-48A8-ADC9-6968E10B5B48}" dt="2022-11-30T07:55:10.325" v="3622"/>
          <ac:spMkLst>
            <pc:docMk/>
            <pc:sldMk cId="3925121589" sldId="264"/>
            <ac:spMk id="32" creationId="{7807225E-F6AB-CB7B-3F59-4B5F1C543565}"/>
          </ac:spMkLst>
        </pc:spChg>
        <pc:spChg chg="del">
          <ac:chgData name="Amal R Babu" userId="3a292d0a-112b-4bc3-bf38-7771656893d2" providerId="ADAL" clId="{992600FB-E5A2-48A8-ADC9-6968E10B5B48}" dt="2022-11-30T07:55:09.728" v="3621" actId="478"/>
          <ac:spMkLst>
            <pc:docMk/>
            <pc:sldMk cId="3925121589" sldId="264"/>
            <ac:spMk id="33" creationId="{06426368-13B9-05ED-7B4E-48B8C7532F65}"/>
          </ac:spMkLst>
        </pc:spChg>
        <pc:spChg chg="del">
          <ac:chgData name="Amal R Babu" userId="3a292d0a-112b-4bc3-bf38-7771656893d2" providerId="ADAL" clId="{992600FB-E5A2-48A8-ADC9-6968E10B5B48}" dt="2022-11-30T07:55:09.728" v="3621" actId="478"/>
          <ac:spMkLst>
            <pc:docMk/>
            <pc:sldMk cId="3925121589" sldId="264"/>
            <ac:spMk id="34" creationId="{15C24E6E-5086-DAC3-E400-3CB725E13353}"/>
          </ac:spMkLst>
        </pc:spChg>
        <pc:spChg chg="del">
          <ac:chgData name="Amal R Babu" userId="3a292d0a-112b-4bc3-bf38-7771656893d2" providerId="ADAL" clId="{992600FB-E5A2-48A8-ADC9-6968E10B5B48}" dt="2022-11-30T07:55:09.728" v="3621" actId="478"/>
          <ac:spMkLst>
            <pc:docMk/>
            <pc:sldMk cId="3925121589" sldId="264"/>
            <ac:spMk id="35" creationId="{D7FACB4C-BCA4-434A-8FA8-F4D0A8D4C109}"/>
          </ac:spMkLst>
        </pc:spChg>
        <pc:spChg chg="del">
          <ac:chgData name="Amal R Babu" userId="3a292d0a-112b-4bc3-bf38-7771656893d2" providerId="ADAL" clId="{992600FB-E5A2-48A8-ADC9-6968E10B5B48}" dt="2022-11-28T12:08:46.420" v="1975" actId="478"/>
          <ac:spMkLst>
            <pc:docMk/>
            <pc:sldMk cId="3925121589" sldId="264"/>
            <ac:spMk id="36" creationId="{4DC967C5-83A7-AD1A-BBC7-D3A104DE021D}"/>
          </ac:spMkLst>
        </pc:spChg>
        <pc:spChg chg="add mod">
          <ac:chgData name="Amal R Babu" userId="3a292d0a-112b-4bc3-bf38-7771656893d2" providerId="ADAL" clId="{992600FB-E5A2-48A8-ADC9-6968E10B5B48}" dt="2022-11-30T07:55:10.325" v="3622"/>
          <ac:spMkLst>
            <pc:docMk/>
            <pc:sldMk cId="3925121589" sldId="264"/>
            <ac:spMk id="36" creationId="{6118E391-8CBA-9FDC-1E94-FDE97B4AE899}"/>
          </ac:spMkLst>
        </pc:spChg>
        <pc:spChg chg="del">
          <ac:chgData name="Amal R Babu" userId="3a292d0a-112b-4bc3-bf38-7771656893d2" providerId="ADAL" clId="{992600FB-E5A2-48A8-ADC9-6968E10B5B48}" dt="2022-11-28T12:08:46.420" v="1975" actId="478"/>
          <ac:spMkLst>
            <pc:docMk/>
            <pc:sldMk cId="3925121589" sldId="264"/>
            <ac:spMk id="37" creationId="{34F596A3-D6A5-20F5-27B0-AFB77A63F95B}"/>
          </ac:spMkLst>
        </pc:spChg>
        <pc:spChg chg="add del mod topLvl">
          <ac:chgData name="Amal R Babu" userId="3a292d0a-112b-4bc3-bf38-7771656893d2" providerId="ADAL" clId="{992600FB-E5A2-48A8-ADC9-6968E10B5B48}" dt="2022-11-28T12:28:11.270" v="2219" actId="478"/>
          <ac:spMkLst>
            <pc:docMk/>
            <pc:sldMk cId="3925121589" sldId="264"/>
            <ac:spMk id="38" creationId="{D549E8E0-2805-A936-4E15-2E9F107E5C5C}"/>
          </ac:spMkLst>
        </pc:spChg>
        <pc:spChg chg="mod">
          <ac:chgData name="Amal R Babu" userId="3a292d0a-112b-4bc3-bf38-7771656893d2" providerId="ADAL" clId="{992600FB-E5A2-48A8-ADC9-6968E10B5B48}" dt="2022-11-30T07:55:10.325" v="3622"/>
          <ac:spMkLst>
            <pc:docMk/>
            <pc:sldMk cId="3925121589" sldId="264"/>
            <ac:spMk id="38" creationId="{EB0729A1-52E5-E36B-3373-143E5D925329}"/>
          </ac:spMkLst>
        </pc:spChg>
        <pc:spChg chg="del">
          <ac:chgData name="Amal R Babu" userId="3a292d0a-112b-4bc3-bf38-7771656893d2" providerId="ADAL" clId="{992600FB-E5A2-48A8-ADC9-6968E10B5B48}" dt="2022-11-28T12:08:46.420" v="1975" actId="478"/>
          <ac:spMkLst>
            <pc:docMk/>
            <pc:sldMk cId="3925121589" sldId="264"/>
            <ac:spMk id="39" creationId="{FF6C9467-5B08-8BAB-F1CB-37ED726D228E}"/>
          </ac:spMkLst>
        </pc:spChg>
        <pc:spChg chg="add del mod topLvl">
          <ac:chgData name="Amal R Babu" userId="3a292d0a-112b-4bc3-bf38-7771656893d2" providerId="ADAL" clId="{992600FB-E5A2-48A8-ADC9-6968E10B5B48}" dt="2022-11-28T12:25:50.542" v="2175" actId="478"/>
          <ac:spMkLst>
            <pc:docMk/>
            <pc:sldMk cId="3925121589" sldId="264"/>
            <ac:spMk id="40" creationId="{235A9605-8047-D217-F6AC-B3EDAB1E8DA8}"/>
          </ac:spMkLst>
        </pc:spChg>
        <pc:spChg chg="mod">
          <ac:chgData name="Amal R Babu" userId="3a292d0a-112b-4bc3-bf38-7771656893d2" providerId="ADAL" clId="{992600FB-E5A2-48A8-ADC9-6968E10B5B48}" dt="2022-11-30T07:55:10.325" v="3622"/>
          <ac:spMkLst>
            <pc:docMk/>
            <pc:sldMk cId="3925121589" sldId="264"/>
            <ac:spMk id="42" creationId="{E28CDD06-A5E0-890E-A087-1541B21D5FAA}"/>
          </ac:spMkLst>
        </pc:spChg>
        <pc:spChg chg="del">
          <ac:chgData name="Amal R Babu" userId="3a292d0a-112b-4bc3-bf38-7771656893d2" providerId="ADAL" clId="{992600FB-E5A2-48A8-ADC9-6968E10B5B48}" dt="2022-11-30T06:30:49.627" v="3451" actId="478"/>
          <ac:spMkLst>
            <pc:docMk/>
            <pc:sldMk cId="3925121589" sldId="264"/>
            <ac:spMk id="43" creationId="{4085F982-777E-59AD-4DB4-B07024AB9EAF}"/>
          </ac:spMkLst>
        </pc:spChg>
        <pc:spChg chg="mod">
          <ac:chgData name="Amal R Babu" userId="3a292d0a-112b-4bc3-bf38-7771656893d2" providerId="ADAL" clId="{992600FB-E5A2-48A8-ADC9-6968E10B5B48}" dt="2022-11-30T07:55:10.325" v="3622"/>
          <ac:spMkLst>
            <pc:docMk/>
            <pc:sldMk cId="3925121589" sldId="264"/>
            <ac:spMk id="45" creationId="{25AD0374-F890-9E6C-9F0F-93BC4F6219F0}"/>
          </ac:spMkLst>
        </pc:spChg>
        <pc:spChg chg="del">
          <ac:chgData name="Amal R Babu" userId="3a292d0a-112b-4bc3-bf38-7771656893d2" providerId="ADAL" clId="{992600FB-E5A2-48A8-ADC9-6968E10B5B48}" dt="2022-11-28T12:08:46.420" v="1975" actId="478"/>
          <ac:spMkLst>
            <pc:docMk/>
            <pc:sldMk cId="3925121589" sldId="264"/>
            <ac:spMk id="45" creationId="{B256E905-DA71-294B-7F7C-C652F54C3A6E}"/>
          </ac:spMkLst>
        </pc:spChg>
        <pc:spChg chg="del">
          <ac:chgData name="Amal R Babu" userId="3a292d0a-112b-4bc3-bf38-7771656893d2" providerId="ADAL" clId="{992600FB-E5A2-48A8-ADC9-6968E10B5B48}" dt="2022-11-28T12:08:46.420" v="1975" actId="478"/>
          <ac:spMkLst>
            <pc:docMk/>
            <pc:sldMk cId="3925121589" sldId="264"/>
            <ac:spMk id="46" creationId="{188EFA61-DB70-DAFC-31DC-BDC96A80EEA8}"/>
          </ac:spMkLst>
        </pc:spChg>
        <pc:spChg chg="add mod">
          <ac:chgData name="Amal R Babu" userId="3a292d0a-112b-4bc3-bf38-7771656893d2" providerId="ADAL" clId="{992600FB-E5A2-48A8-ADC9-6968E10B5B48}" dt="2022-11-30T07:55:10.325" v="3622"/>
          <ac:spMkLst>
            <pc:docMk/>
            <pc:sldMk cId="3925121589" sldId="264"/>
            <ac:spMk id="46" creationId="{B01A9A8F-6DCF-6B6A-E58F-3AF06644FBD0}"/>
          </ac:spMkLst>
        </pc:spChg>
        <pc:spChg chg="del">
          <ac:chgData name="Amal R Babu" userId="3a292d0a-112b-4bc3-bf38-7771656893d2" providerId="ADAL" clId="{992600FB-E5A2-48A8-ADC9-6968E10B5B48}" dt="2022-11-28T12:08:46.420" v="1975" actId="478"/>
          <ac:spMkLst>
            <pc:docMk/>
            <pc:sldMk cId="3925121589" sldId="264"/>
            <ac:spMk id="48" creationId="{87923580-32B6-08A6-F477-AC680FDF33FA}"/>
          </ac:spMkLst>
        </pc:spChg>
        <pc:spChg chg="del mod">
          <ac:chgData name="Amal R Babu" userId="3a292d0a-112b-4bc3-bf38-7771656893d2" providerId="ADAL" clId="{992600FB-E5A2-48A8-ADC9-6968E10B5B48}" dt="2022-11-30T07:55:09.728" v="3621" actId="478"/>
          <ac:spMkLst>
            <pc:docMk/>
            <pc:sldMk cId="3925121589" sldId="264"/>
            <ac:spMk id="50" creationId="{0E2B6178-FB2D-9772-47AD-87A734026875}"/>
          </ac:spMkLst>
        </pc:spChg>
        <pc:spChg chg="del">
          <ac:chgData name="Amal R Babu" userId="3a292d0a-112b-4bc3-bf38-7771656893d2" providerId="ADAL" clId="{992600FB-E5A2-48A8-ADC9-6968E10B5B48}" dt="2022-11-28T12:08:46.420" v="1975" actId="478"/>
          <ac:spMkLst>
            <pc:docMk/>
            <pc:sldMk cId="3925121589" sldId="264"/>
            <ac:spMk id="51" creationId="{0AE6C7DB-54A3-306D-51D7-F9A62821BC12}"/>
          </ac:spMkLst>
        </pc:spChg>
        <pc:spChg chg="add mod">
          <ac:chgData name="Amal R Babu" userId="3a292d0a-112b-4bc3-bf38-7771656893d2" providerId="ADAL" clId="{992600FB-E5A2-48A8-ADC9-6968E10B5B48}" dt="2022-11-30T07:55:24.904" v="3625" actId="207"/>
          <ac:spMkLst>
            <pc:docMk/>
            <pc:sldMk cId="3925121589" sldId="264"/>
            <ac:spMk id="51" creationId="{12A6A8FD-2A01-DD16-EA1E-95A2CC9EF563}"/>
          </ac:spMkLst>
        </pc:spChg>
        <pc:spChg chg="add mod">
          <ac:chgData name="Amal R Babu" userId="3a292d0a-112b-4bc3-bf38-7771656893d2" providerId="ADAL" clId="{992600FB-E5A2-48A8-ADC9-6968E10B5B48}" dt="2022-11-30T07:55:28.039" v="3626" actId="207"/>
          <ac:spMkLst>
            <pc:docMk/>
            <pc:sldMk cId="3925121589" sldId="264"/>
            <ac:spMk id="52" creationId="{84FD7103-66CC-6036-52D6-C2E9C149FA23}"/>
          </ac:spMkLst>
        </pc:spChg>
        <pc:spChg chg="add del mod">
          <ac:chgData name="Amal R Babu" userId="3a292d0a-112b-4bc3-bf38-7771656893d2" providerId="ADAL" clId="{992600FB-E5A2-48A8-ADC9-6968E10B5B48}" dt="2022-11-28T12:27:24.200" v="2209" actId="478"/>
          <ac:spMkLst>
            <pc:docMk/>
            <pc:sldMk cId="3925121589" sldId="264"/>
            <ac:spMk id="52" creationId="{ADEAE238-BBC6-A5D5-41F6-CFFD001881C9}"/>
          </ac:spMkLst>
        </pc:spChg>
        <pc:spChg chg="del mod">
          <ac:chgData name="Amal R Babu" userId="3a292d0a-112b-4bc3-bf38-7771656893d2" providerId="ADAL" clId="{992600FB-E5A2-48A8-ADC9-6968E10B5B48}" dt="2022-11-30T07:55:09.728" v="3621" actId="478"/>
          <ac:spMkLst>
            <pc:docMk/>
            <pc:sldMk cId="3925121589" sldId="264"/>
            <ac:spMk id="55" creationId="{A2C13AB5-7A64-00F4-ECBF-90F667E097CA}"/>
          </ac:spMkLst>
        </pc:spChg>
        <pc:spChg chg="del">
          <ac:chgData name="Amal R Babu" userId="3a292d0a-112b-4bc3-bf38-7771656893d2" providerId="ADAL" clId="{992600FB-E5A2-48A8-ADC9-6968E10B5B48}" dt="2022-11-28T12:08:46.420" v="1975" actId="478"/>
          <ac:spMkLst>
            <pc:docMk/>
            <pc:sldMk cId="3925121589" sldId="264"/>
            <ac:spMk id="56" creationId="{9BA740F2-8C9A-B970-BF59-F06421B1D7DA}"/>
          </ac:spMkLst>
        </pc:spChg>
        <pc:spChg chg="add mod">
          <ac:chgData name="Amal R Babu" userId="3a292d0a-112b-4bc3-bf38-7771656893d2" providerId="ADAL" clId="{992600FB-E5A2-48A8-ADC9-6968E10B5B48}" dt="2022-11-30T07:55:10.325" v="3622"/>
          <ac:spMkLst>
            <pc:docMk/>
            <pc:sldMk cId="3925121589" sldId="264"/>
            <ac:spMk id="56" creationId="{B03531C3-598A-8CEE-0AB2-8B0AAE1CC5FF}"/>
          </ac:spMkLst>
        </pc:spChg>
        <pc:spChg chg="add mod">
          <ac:chgData name="Amal R Babu" userId="3a292d0a-112b-4bc3-bf38-7771656893d2" providerId="ADAL" clId="{992600FB-E5A2-48A8-ADC9-6968E10B5B48}" dt="2022-11-30T07:55:10.325" v="3622"/>
          <ac:spMkLst>
            <pc:docMk/>
            <pc:sldMk cId="3925121589" sldId="264"/>
            <ac:spMk id="57" creationId="{C3C9EC54-BEC2-E331-6922-52CB4EC59A66}"/>
          </ac:spMkLst>
        </pc:spChg>
        <pc:spChg chg="del">
          <ac:chgData name="Amal R Babu" userId="3a292d0a-112b-4bc3-bf38-7771656893d2" providerId="ADAL" clId="{992600FB-E5A2-48A8-ADC9-6968E10B5B48}" dt="2022-11-28T12:08:46.420" v="1975" actId="478"/>
          <ac:spMkLst>
            <pc:docMk/>
            <pc:sldMk cId="3925121589" sldId="264"/>
            <ac:spMk id="57" creationId="{D7028E34-DEE1-21AF-1D83-2D82580FAEB2}"/>
          </ac:spMkLst>
        </pc:spChg>
        <pc:spChg chg="del">
          <ac:chgData name="Amal R Babu" userId="3a292d0a-112b-4bc3-bf38-7771656893d2" providerId="ADAL" clId="{992600FB-E5A2-48A8-ADC9-6968E10B5B48}" dt="2022-11-30T07:55:09.728" v="3621" actId="478"/>
          <ac:spMkLst>
            <pc:docMk/>
            <pc:sldMk cId="3925121589" sldId="264"/>
            <ac:spMk id="58" creationId="{84827C04-91A4-59E2-705C-138BA0A13DA9}"/>
          </ac:spMkLst>
        </pc:spChg>
        <pc:spChg chg="add mod">
          <ac:chgData name="Amal R Babu" userId="3a292d0a-112b-4bc3-bf38-7771656893d2" providerId="ADAL" clId="{992600FB-E5A2-48A8-ADC9-6968E10B5B48}" dt="2022-11-30T07:55:10.325" v="3622"/>
          <ac:spMkLst>
            <pc:docMk/>
            <pc:sldMk cId="3925121589" sldId="264"/>
            <ac:spMk id="59" creationId="{2A58CC0F-87AD-1B09-0748-D9F25FF1AA0F}"/>
          </ac:spMkLst>
        </pc:spChg>
        <pc:spChg chg="del">
          <ac:chgData name="Amal R Babu" userId="3a292d0a-112b-4bc3-bf38-7771656893d2" providerId="ADAL" clId="{992600FB-E5A2-48A8-ADC9-6968E10B5B48}" dt="2022-11-28T12:08:46.420" v="1975" actId="478"/>
          <ac:spMkLst>
            <pc:docMk/>
            <pc:sldMk cId="3925121589" sldId="264"/>
            <ac:spMk id="59" creationId="{6D780EB8-AF77-C957-0C50-B6CC014553E1}"/>
          </ac:spMkLst>
        </pc:spChg>
        <pc:spChg chg="del">
          <ac:chgData name="Amal R Babu" userId="3a292d0a-112b-4bc3-bf38-7771656893d2" providerId="ADAL" clId="{992600FB-E5A2-48A8-ADC9-6968E10B5B48}" dt="2022-11-28T12:08:46.420" v="1975" actId="478"/>
          <ac:spMkLst>
            <pc:docMk/>
            <pc:sldMk cId="3925121589" sldId="264"/>
            <ac:spMk id="60" creationId="{A182E973-9E5E-248B-72F7-B3EB6FB871AC}"/>
          </ac:spMkLst>
        </pc:spChg>
        <pc:spChg chg="add del mod">
          <ac:chgData name="Amal R Babu" userId="3a292d0a-112b-4bc3-bf38-7771656893d2" providerId="ADAL" clId="{992600FB-E5A2-48A8-ADC9-6968E10B5B48}" dt="2022-11-28T12:25:50.542" v="2175" actId="478"/>
          <ac:spMkLst>
            <pc:docMk/>
            <pc:sldMk cId="3925121589" sldId="264"/>
            <ac:spMk id="61" creationId="{9DF54D26-96C0-4406-03D6-F94EE2082DB5}"/>
          </ac:spMkLst>
        </pc:spChg>
        <pc:spChg chg="mod">
          <ac:chgData name="Amal R Babu" userId="3a292d0a-112b-4bc3-bf38-7771656893d2" providerId="ADAL" clId="{992600FB-E5A2-48A8-ADC9-6968E10B5B48}" dt="2022-11-30T07:55:10.325" v="3622"/>
          <ac:spMkLst>
            <pc:docMk/>
            <pc:sldMk cId="3925121589" sldId="264"/>
            <ac:spMk id="61" creationId="{C3DF26FA-FDB5-2864-85AC-894CDFB0DDA2}"/>
          </ac:spMkLst>
        </pc:spChg>
        <pc:spChg chg="del">
          <ac:chgData name="Amal R Babu" userId="3a292d0a-112b-4bc3-bf38-7771656893d2" providerId="ADAL" clId="{992600FB-E5A2-48A8-ADC9-6968E10B5B48}" dt="2022-11-28T12:08:46.420" v="1975" actId="478"/>
          <ac:spMkLst>
            <pc:docMk/>
            <pc:sldMk cId="3925121589" sldId="264"/>
            <ac:spMk id="63" creationId="{47AFAA0F-4912-A9E2-F38E-0D53833DD103}"/>
          </ac:spMkLst>
        </pc:spChg>
        <pc:spChg chg="mod">
          <ac:chgData name="Amal R Babu" userId="3a292d0a-112b-4bc3-bf38-7771656893d2" providerId="ADAL" clId="{992600FB-E5A2-48A8-ADC9-6968E10B5B48}" dt="2022-11-30T07:55:10.325" v="3622"/>
          <ac:spMkLst>
            <pc:docMk/>
            <pc:sldMk cId="3925121589" sldId="264"/>
            <ac:spMk id="63" creationId="{534568DD-DCDF-6452-21B5-862D3B65A60F}"/>
          </ac:spMkLst>
        </pc:spChg>
        <pc:spChg chg="add mod">
          <ac:chgData name="Amal R Babu" userId="3a292d0a-112b-4bc3-bf38-7771656893d2" providerId="ADAL" clId="{992600FB-E5A2-48A8-ADC9-6968E10B5B48}" dt="2022-11-30T07:55:10.325" v="3622"/>
          <ac:spMkLst>
            <pc:docMk/>
            <pc:sldMk cId="3925121589" sldId="264"/>
            <ac:spMk id="66" creationId="{C07DC57D-6408-CA38-BBCC-F738AE07030D}"/>
          </ac:spMkLst>
        </pc:spChg>
        <pc:spChg chg="del">
          <ac:chgData name="Amal R Babu" userId="3a292d0a-112b-4bc3-bf38-7771656893d2" providerId="ADAL" clId="{992600FB-E5A2-48A8-ADC9-6968E10B5B48}" dt="2022-11-28T12:08:46.420" v="1975" actId="478"/>
          <ac:spMkLst>
            <pc:docMk/>
            <pc:sldMk cId="3925121589" sldId="264"/>
            <ac:spMk id="66" creationId="{C800A48B-76D3-4A43-7A51-44D9C1E42F7E}"/>
          </ac:spMkLst>
        </pc:spChg>
        <pc:spChg chg="del">
          <ac:chgData name="Amal R Babu" userId="3a292d0a-112b-4bc3-bf38-7771656893d2" providerId="ADAL" clId="{992600FB-E5A2-48A8-ADC9-6968E10B5B48}" dt="2022-11-28T12:08:46.420" v="1975" actId="478"/>
          <ac:spMkLst>
            <pc:docMk/>
            <pc:sldMk cId="3925121589" sldId="264"/>
            <ac:spMk id="74" creationId="{D1EB0B5B-9B73-3AD3-B6AF-B8FD207D5402}"/>
          </ac:spMkLst>
        </pc:spChg>
        <pc:spChg chg="del">
          <ac:chgData name="Amal R Babu" userId="3a292d0a-112b-4bc3-bf38-7771656893d2" providerId="ADAL" clId="{992600FB-E5A2-48A8-ADC9-6968E10B5B48}" dt="2022-11-28T12:08:46.420" v="1975" actId="478"/>
          <ac:spMkLst>
            <pc:docMk/>
            <pc:sldMk cId="3925121589" sldId="264"/>
            <ac:spMk id="78" creationId="{245E1DAD-9FDE-65CC-54CB-E9BA20B4E466}"/>
          </ac:spMkLst>
        </pc:spChg>
        <pc:spChg chg="mod">
          <ac:chgData name="Amal R Babu" userId="3a292d0a-112b-4bc3-bf38-7771656893d2" providerId="ADAL" clId="{992600FB-E5A2-48A8-ADC9-6968E10B5B48}" dt="2022-11-30T07:55:10.325" v="3622"/>
          <ac:spMkLst>
            <pc:docMk/>
            <pc:sldMk cId="3925121589" sldId="264"/>
            <ac:spMk id="78" creationId="{9EF74C99-E84B-BAFD-0DCF-8BDE054F855B}"/>
          </ac:spMkLst>
        </pc:spChg>
        <pc:spChg chg="add del mod">
          <ac:chgData name="Amal R Babu" userId="3a292d0a-112b-4bc3-bf38-7771656893d2" providerId="ADAL" clId="{992600FB-E5A2-48A8-ADC9-6968E10B5B48}" dt="2022-11-28T12:27:24.200" v="2209" actId="478"/>
          <ac:spMkLst>
            <pc:docMk/>
            <pc:sldMk cId="3925121589" sldId="264"/>
            <ac:spMk id="82" creationId="{1A7C2B42-9F4B-8605-3401-F95C7C4E8CBD}"/>
          </ac:spMkLst>
        </pc:spChg>
        <pc:spChg chg="mod">
          <ac:chgData name="Amal R Babu" userId="3a292d0a-112b-4bc3-bf38-7771656893d2" providerId="ADAL" clId="{992600FB-E5A2-48A8-ADC9-6968E10B5B48}" dt="2022-11-30T07:55:10.325" v="3622"/>
          <ac:spMkLst>
            <pc:docMk/>
            <pc:sldMk cId="3925121589" sldId="264"/>
            <ac:spMk id="82" creationId="{6F75FC19-B38F-D8B7-3C0B-1CBE121F8D1F}"/>
          </ac:spMkLst>
        </pc:spChg>
        <pc:spChg chg="add mod">
          <ac:chgData name="Amal R Babu" userId="3a292d0a-112b-4bc3-bf38-7771656893d2" providerId="ADAL" clId="{992600FB-E5A2-48A8-ADC9-6968E10B5B48}" dt="2022-11-30T07:55:10.325" v="3622"/>
          <ac:spMkLst>
            <pc:docMk/>
            <pc:sldMk cId="3925121589" sldId="264"/>
            <ac:spMk id="83" creationId="{7D2DD556-17C6-1204-F4AE-F4837D0A09B8}"/>
          </ac:spMkLst>
        </pc:spChg>
        <pc:spChg chg="del">
          <ac:chgData name="Amal R Babu" userId="3a292d0a-112b-4bc3-bf38-7771656893d2" providerId="ADAL" clId="{992600FB-E5A2-48A8-ADC9-6968E10B5B48}" dt="2022-11-28T12:08:46.420" v="1975" actId="478"/>
          <ac:spMkLst>
            <pc:docMk/>
            <pc:sldMk cId="3925121589" sldId="264"/>
            <ac:spMk id="83" creationId="{7F4E7200-F011-20D7-7E51-EEBE8E188403}"/>
          </ac:spMkLst>
        </pc:spChg>
        <pc:spChg chg="del">
          <ac:chgData name="Amal R Babu" userId="3a292d0a-112b-4bc3-bf38-7771656893d2" providerId="ADAL" clId="{992600FB-E5A2-48A8-ADC9-6968E10B5B48}" dt="2022-11-28T12:08:46.420" v="1975" actId="478"/>
          <ac:spMkLst>
            <pc:docMk/>
            <pc:sldMk cId="3925121589" sldId="264"/>
            <ac:spMk id="84" creationId="{4139E23D-6FED-647B-2EF0-D0E10A03FC5A}"/>
          </ac:spMkLst>
        </pc:spChg>
        <pc:spChg chg="add mod">
          <ac:chgData name="Amal R Babu" userId="3a292d0a-112b-4bc3-bf38-7771656893d2" providerId="ADAL" clId="{992600FB-E5A2-48A8-ADC9-6968E10B5B48}" dt="2022-11-30T07:55:10.325" v="3622"/>
          <ac:spMkLst>
            <pc:docMk/>
            <pc:sldMk cId="3925121589" sldId="264"/>
            <ac:spMk id="84" creationId="{A5D7C349-1133-DE49-6CBB-247AC04AA984}"/>
          </ac:spMkLst>
        </pc:spChg>
        <pc:spChg chg="del">
          <ac:chgData name="Amal R Babu" userId="3a292d0a-112b-4bc3-bf38-7771656893d2" providerId="ADAL" clId="{992600FB-E5A2-48A8-ADC9-6968E10B5B48}" dt="2022-11-28T12:08:46.420" v="1975" actId="478"/>
          <ac:spMkLst>
            <pc:docMk/>
            <pc:sldMk cId="3925121589" sldId="264"/>
            <ac:spMk id="85" creationId="{C92C8AEB-9893-870F-F370-F160552CB596}"/>
          </ac:spMkLst>
        </pc:spChg>
        <pc:spChg chg="del">
          <ac:chgData name="Amal R Babu" userId="3a292d0a-112b-4bc3-bf38-7771656893d2" providerId="ADAL" clId="{992600FB-E5A2-48A8-ADC9-6968E10B5B48}" dt="2022-11-28T12:08:46.420" v="1975" actId="478"/>
          <ac:spMkLst>
            <pc:docMk/>
            <pc:sldMk cId="3925121589" sldId="264"/>
            <ac:spMk id="86" creationId="{34EA9DF6-9A3A-9530-C30F-21570BAE9CD3}"/>
          </ac:spMkLst>
        </pc:spChg>
        <pc:spChg chg="add del mod">
          <ac:chgData name="Amal R Babu" userId="3a292d0a-112b-4bc3-bf38-7771656893d2" providerId="ADAL" clId="{992600FB-E5A2-48A8-ADC9-6968E10B5B48}" dt="2022-11-28T12:25:50.542" v="2175" actId="478"/>
          <ac:spMkLst>
            <pc:docMk/>
            <pc:sldMk cId="3925121589" sldId="264"/>
            <ac:spMk id="87" creationId="{EEEE896D-2302-DAF4-77C3-F3B9211F4604}"/>
          </ac:spMkLst>
        </pc:spChg>
        <pc:spChg chg="del">
          <ac:chgData name="Amal R Babu" userId="3a292d0a-112b-4bc3-bf38-7771656893d2" providerId="ADAL" clId="{992600FB-E5A2-48A8-ADC9-6968E10B5B48}" dt="2022-11-28T12:08:46.420" v="1975" actId="478"/>
          <ac:spMkLst>
            <pc:docMk/>
            <pc:sldMk cId="3925121589" sldId="264"/>
            <ac:spMk id="89" creationId="{5BAB56DE-FAC9-6A3E-70C7-04B2135E8766}"/>
          </ac:spMkLst>
        </pc:spChg>
        <pc:spChg chg="del">
          <ac:chgData name="Amal R Babu" userId="3a292d0a-112b-4bc3-bf38-7771656893d2" providerId="ADAL" clId="{992600FB-E5A2-48A8-ADC9-6968E10B5B48}" dt="2022-11-28T12:08:46.420" v="1975" actId="478"/>
          <ac:spMkLst>
            <pc:docMk/>
            <pc:sldMk cId="3925121589" sldId="264"/>
            <ac:spMk id="90" creationId="{071ECFCC-5BFD-B535-758F-699047D40F04}"/>
          </ac:spMkLst>
        </pc:spChg>
        <pc:spChg chg="del">
          <ac:chgData name="Amal R Babu" userId="3a292d0a-112b-4bc3-bf38-7771656893d2" providerId="ADAL" clId="{992600FB-E5A2-48A8-ADC9-6968E10B5B48}" dt="2022-11-28T12:08:46.420" v="1975" actId="478"/>
          <ac:spMkLst>
            <pc:docMk/>
            <pc:sldMk cId="3925121589" sldId="264"/>
            <ac:spMk id="91" creationId="{691D0EC1-C3E0-F617-AFB4-7CDFEF32BEFE}"/>
          </ac:spMkLst>
        </pc:spChg>
        <pc:spChg chg="mod">
          <ac:chgData name="Amal R Babu" userId="3a292d0a-112b-4bc3-bf38-7771656893d2" providerId="ADAL" clId="{992600FB-E5A2-48A8-ADC9-6968E10B5B48}" dt="2022-11-28T12:09:15.159" v="1987" actId="20577"/>
          <ac:spMkLst>
            <pc:docMk/>
            <pc:sldMk cId="3925121589" sldId="264"/>
            <ac:spMk id="92" creationId="{232C2ADA-8B7B-4990-FB78-B27C9A79E87E}"/>
          </ac:spMkLst>
        </pc:spChg>
        <pc:spChg chg="del">
          <ac:chgData name="Amal R Babu" userId="3a292d0a-112b-4bc3-bf38-7771656893d2" providerId="ADAL" clId="{992600FB-E5A2-48A8-ADC9-6968E10B5B48}" dt="2022-11-28T12:08:46.420" v="1975" actId="478"/>
          <ac:spMkLst>
            <pc:docMk/>
            <pc:sldMk cId="3925121589" sldId="264"/>
            <ac:spMk id="93" creationId="{77069DE1-F4F9-E1DF-E2CB-86CB44A03F01}"/>
          </ac:spMkLst>
        </pc:spChg>
        <pc:spChg chg="add del mod">
          <ac:chgData name="Amal R Babu" userId="3a292d0a-112b-4bc3-bf38-7771656893d2" providerId="ADAL" clId="{992600FB-E5A2-48A8-ADC9-6968E10B5B48}" dt="2022-11-28T12:27:24.200" v="2209" actId="478"/>
          <ac:spMkLst>
            <pc:docMk/>
            <pc:sldMk cId="3925121589" sldId="264"/>
            <ac:spMk id="95" creationId="{BF7E5D3C-BF1B-B87F-8F2E-FAD8FC7400AD}"/>
          </ac:spMkLst>
        </pc:spChg>
        <pc:spChg chg="add del mod">
          <ac:chgData name="Amal R Babu" userId="3a292d0a-112b-4bc3-bf38-7771656893d2" providerId="ADAL" clId="{992600FB-E5A2-48A8-ADC9-6968E10B5B48}" dt="2022-11-28T12:25:50.542" v="2175" actId="478"/>
          <ac:spMkLst>
            <pc:docMk/>
            <pc:sldMk cId="3925121589" sldId="264"/>
            <ac:spMk id="97" creationId="{567EBD02-33D8-D118-E241-C6F88DF2A63C}"/>
          </ac:spMkLst>
        </pc:spChg>
        <pc:spChg chg="add del mod">
          <ac:chgData name="Amal R Babu" userId="3a292d0a-112b-4bc3-bf38-7771656893d2" providerId="ADAL" clId="{992600FB-E5A2-48A8-ADC9-6968E10B5B48}" dt="2022-11-28T12:27:18.606" v="2208" actId="478"/>
          <ac:spMkLst>
            <pc:docMk/>
            <pc:sldMk cId="3925121589" sldId="264"/>
            <ac:spMk id="99" creationId="{DB93CD63-251B-FD3C-0CEE-27ED627A436C}"/>
          </ac:spMkLst>
        </pc:spChg>
        <pc:spChg chg="add del mod">
          <ac:chgData name="Amal R Babu" userId="3a292d0a-112b-4bc3-bf38-7771656893d2" providerId="ADAL" clId="{992600FB-E5A2-48A8-ADC9-6968E10B5B48}" dt="2022-11-28T12:25:50.542" v="2175" actId="478"/>
          <ac:spMkLst>
            <pc:docMk/>
            <pc:sldMk cId="3925121589" sldId="264"/>
            <ac:spMk id="100" creationId="{FDE65438-889E-351F-8248-247F02B49008}"/>
          </ac:spMkLst>
        </pc:spChg>
        <pc:spChg chg="add mod topLvl">
          <ac:chgData name="Amal R Babu" userId="3a292d0a-112b-4bc3-bf38-7771656893d2" providerId="ADAL" clId="{992600FB-E5A2-48A8-ADC9-6968E10B5B48}" dt="2022-11-28T12:32:25.334" v="2279" actId="1076"/>
          <ac:spMkLst>
            <pc:docMk/>
            <pc:sldMk cId="3925121589" sldId="264"/>
            <ac:spMk id="101" creationId="{9E059F6F-65D1-17DE-21C1-7677941ECFA1}"/>
          </ac:spMkLst>
        </pc:spChg>
        <pc:spChg chg="del">
          <ac:chgData name="Amal R Babu" userId="3a292d0a-112b-4bc3-bf38-7771656893d2" providerId="ADAL" clId="{992600FB-E5A2-48A8-ADC9-6968E10B5B48}" dt="2022-11-30T07:55:09.728" v="3621" actId="478"/>
          <ac:spMkLst>
            <pc:docMk/>
            <pc:sldMk cId="3925121589" sldId="264"/>
            <ac:spMk id="102" creationId="{BC336F4F-319C-E66A-14BA-28906300DE58}"/>
          </ac:spMkLst>
        </pc:spChg>
        <pc:spChg chg="add del mod">
          <ac:chgData name="Amal R Babu" userId="3a292d0a-112b-4bc3-bf38-7771656893d2" providerId="ADAL" clId="{992600FB-E5A2-48A8-ADC9-6968E10B5B48}" dt="2022-11-28T12:27:24.200" v="2209" actId="478"/>
          <ac:spMkLst>
            <pc:docMk/>
            <pc:sldMk cId="3925121589" sldId="264"/>
            <ac:spMk id="103" creationId="{3087065A-AF03-7DDC-C1A2-DD070FD42E73}"/>
          </ac:spMkLst>
        </pc:spChg>
        <pc:spChg chg="add mod topLvl">
          <ac:chgData name="Amal R Babu" userId="3a292d0a-112b-4bc3-bf38-7771656893d2" providerId="ADAL" clId="{992600FB-E5A2-48A8-ADC9-6968E10B5B48}" dt="2022-11-28T12:32:20.848" v="2278" actId="1076"/>
          <ac:spMkLst>
            <pc:docMk/>
            <pc:sldMk cId="3925121589" sldId="264"/>
            <ac:spMk id="104" creationId="{3DE43F3F-893D-E4A7-0C9F-955437903CA3}"/>
          </ac:spMkLst>
        </pc:spChg>
        <pc:spChg chg="add mod topLvl">
          <ac:chgData name="Amal R Babu" userId="3a292d0a-112b-4bc3-bf38-7771656893d2" providerId="ADAL" clId="{992600FB-E5A2-48A8-ADC9-6968E10B5B48}" dt="2022-11-28T12:32:20.848" v="2278" actId="1076"/>
          <ac:spMkLst>
            <pc:docMk/>
            <pc:sldMk cId="3925121589" sldId="264"/>
            <ac:spMk id="105" creationId="{93B9260F-AD24-294D-F40B-1CC345A276B2}"/>
          </ac:spMkLst>
        </pc:spChg>
        <pc:spChg chg="add mod topLvl">
          <ac:chgData name="Amal R Babu" userId="3a292d0a-112b-4bc3-bf38-7771656893d2" providerId="ADAL" clId="{992600FB-E5A2-48A8-ADC9-6968E10B5B48}" dt="2022-11-28T12:32:51.455" v="2284" actId="14100"/>
          <ac:spMkLst>
            <pc:docMk/>
            <pc:sldMk cId="3925121589" sldId="264"/>
            <ac:spMk id="106" creationId="{574FA840-2FA2-08A5-F70E-CF26802C7F45}"/>
          </ac:spMkLst>
        </pc:spChg>
        <pc:spChg chg="add mod topLvl">
          <ac:chgData name="Amal R Babu" userId="3a292d0a-112b-4bc3-bf38-7771656893d2" providerId="ADAL" clId="{992600FB-E5A2-48A8-ADC9-6968E10B5B48}" dt="2022-11-28T12:32:25.334" v="2279" actId="1076"/>
          <ac:spMkLst>
            <pc:docMk/>
            <pc:sldMk cId="3925121589" sldId="264"/>
            <ac:spMk id="107" creationId="{8C7DCF05-01DB-6E29-07BB-476F4118CA6D}"/>
          </ac:spMkLst>
        </pc:spChg>
        <pc:spChg chg="add mod topLvl">
          <ac:chgData name="Amal R Babu" userId="3a292d0a-112b-4bc3-bf38-7771656893d2" providerId="ADAL" clId="{992600FB-E5A2-48A8-ADC9-6968E10B5B48}" dt="2022-11-28T12:32:25.334" v="2279" actId="1076"/>
          <ac:spMkLst>
            <pc:docMk/>
            <pc:sldMk cId="3925121589" sldId="264"/>
            <ac:spMk id="108" creationId="{24F5C4AE-7CF2-D7AB-086E-79ACFF8A98D7}"/>
          </ac:spMkLst>
        </pc:spChg>
        <pc:spChg chg="del">
          <ac:chgData name="Amal R Babu" userId="3a292d0a-112b-4bc3-bf38-7771656893d2" providerId="ADAL" clId="{992600FB-E5A2-48A8-ADC9-6968E10B5B48}" dt="2022-11-30T06:30:49.627" v="3451" actId="478"/>
          <ac:spMkLst>
            <pc:docMk/>
            <pc:sldMk cId="3925121589" sldId="264"/>
            <ac:spMk id="109" creationId="{B205D4A8-03D0-E92D-2A10-7A44B4A53BD1}"/>
          </ac:spMkLst>
        </pc:spChg>
        <pc:spChg chg="add mod topLvl">
          <ac:chgData name="Amal R Babu" userId="3a292d0a-112b-4bc3-bf38-7771656893d2" providerId="ADAL" clId="{992600FB-E5A2-48A8-ADC9-6968E10B5B48}" dt="2022-11-28T12:32:20.848" v="2278" actId="1076"/>
          <ac:spMkLst>
            <pc:docMk/>
            <pc:sldMk cId="3925121589" sldId="264"/>
            <ac:spMk id="110" creationId="{5D87F9FF-561D-B017-2850-5B81165055E0}"/>
          </ac:spMkLst>
        </pc:spChg>
        <pc:spChg chg="add mod topLvl">
          <ac:chgData name="Amal R Babu" userId="3a292d0a-112b-4bc3-bf38-7771656893d2" providerId="ADAL" clId="{992600FB-E5A2-48A8-ADC9-6968E10B5B48}" dt="2022-11-28T12:32:20.848" v="2278" actId="1076"/>
          <ac:spMkLst>
            <pc:docMk/>
            <pc:sldMk cId="3925121589" sldId="264"/>
            <ac:spMk id="111" creationId="{A0C5CFB6-B1FE-EA7B-C82A-641A12E8F9C3}"/>
          </ac:spMkLst>
        </pc:spChg>
        <pc:spChg chg="add mod topLvl">
          <ac:chgData name="Amal R Babu" userId="3a292d0a-112b-4bc3-bf38-7771656893d2" providerId="ADAL" clId="{992600FB-E5A2-48A8-ADC9-6968E10B5B48}" dt="2022-11-28T12:32:51.455" v="2284" actId="14100"/>
          <ac:spMkLst>
            <pc:docMk/>
            <pc:sldMk cId="3925121589" sldId="264"/>
            <ac:spMk id="112" creationId="{C43315D7-98CF-1EDD-C3E6-4B58EBC213FA}"/>
          </ac:spMkLst>
        </pc:spChg>
        <pc:spChg chg="add mod topLvl">
          <ac:chgData name="Amal R Babu" userId="3a292d0a-112b-4bc3-bf38-7771656893d2" providerId="ADAL" clId="{992600FB-E5A2-48A8-ADC9-6968E10B5B48}" dt="2022-11-28T12:32:25.334" v="2279" actId="1076"/>
          <ac:spMkLst>
            <pc:docMk/>
            <pc:sldMk cId="3925121589" sldId="264"/>
            <ac:spMk id="113" creationId="{8B01B882-95D0-7D2F-521D-B00C1536C02B}"/>
          </ac:spMkLst>
        </pc:spChg>
        <pc:spChg chg="add mod topLvl">
          <ac:chgData name="Amal R Babu" userId="3a292d0a-112b-4bc3-bf38-7771656893d2" providerId="ADAL" clId="{992600FB-E5A2-48A8-ADC9-6968E10B5B48}" dt="2022-11-28T12:33:37.511" v="2286" actId="20577"/>
          <ac:spMkLst>
            <pc:docMk/>
            <pc:sldMk cId="3925121589" sldId="264"/>
            <ac:spMk id="114" creationId="{A22D40E9-F3DD-F13E-716B-1D9AE6D8D819}"/>
          </ac:spMkLst>
        </pc:spChg>
        <pc:spChg chg="add mod topLvl">
          <ac:chgData name="Amal R Babu" userId="3a292d0a-112b-4bc3-bf38-7771656893d2" providerId="ADAL" clId="{992600FB-E5A2-48A8-ADC9-6968E10B5B48}" dt="2022-11-28T12:32:20.848" v="2278" actId="1076"/>
          <ac:spMkLst>
            <pc:docMk/>
            <pc:sldMk cId="3925121589" sldId="264"/>
            <ac:spMk id="115" creationId="{9F2C7769-80D1-FCDF-89E7-BDC2B30024C4}"/>
          </ac:spMkLst>
        </pc:spChg>
        <pc:spChg chg="add mod topLvl">
          <ac:chgData name="Amal R Babu" userId="3a292d0a-112b-4bc3-bf38-7771656893d2" providerId="ADAL" clId="{992600FB-E5A2-48A8-ADC9-6968E10B5B48}" dt="2022-11-28T12:32:20.848" v="2278" actId="1076"/>
          <ac:spMkLst>
            <pc:docMk/>
            <pc:sldMk cId="3925121589" sldId="264"/>
            <ac:spMk id="116" creationId="{1676EF94-D086-F70F-4EE9-ED40EA6AF56C}"/>
          </ac:spMkLst>
        </pc:spChg>
        <pc:spChg chg="add mod topLvl">
          <ac:chgData name="Amal R Babu" userId="3a292d0a-112b-4bc3-bf38-7771656893d2" providerId="ADAL" clId="{992600FB-E5A2-48A8-ADC9-6968E10B5B48}" dt="2022-11-28T12:32:51.455" v="2284" actId="14100"/>
          <ac:spMkLst>
            <pc:docMk/>
            <pc:sldMk cId="3925121589" sldId="264"/>
            <ac:spMk id="117" creationId="{695B8140-11D9-5AC1-A814-7CC4C3DD0547}"/>
          </ac:spMkLst>
        </pc:spChg>
        <pc:spChg chg="add mod topLvl">
          <ac:chgData name="Amal R Babu" userId="3a292d0a-112b-4bc3-bf38-7771656893d2" providerId="ADAL" clId="{992600FB-E5A2-48A8-ADC9-6968E10B5B48}" dt="2022-11-28T12:32:25.334" v="2279" actId="1076"/>
          <ac:spMkLst>
            <pc:docMk/>
            <pc:sldMk cId="3925121589" sldId="264"/>
            <ac:spMk id="118" creationId="{494133BA-3C92-B029-8856-4E98EE68CA00}"/>
          </ac:spMkLst>
        </pc:spChg>
        <pc:spChg chg="add mod topLvl">
          <ac:chgData name="Amal R Babu" userId="3a292d0a-112b-4bc3-bf38-7771656893d2" providerId="ADAL" clId="{992600FB-E5A2-48A8-ADC9-6968E10B5B48}" dt="2022-11-28T12:32:25.334" v="2279" actId="1076"/>
          <ac:spMkLst>
            <pc:docMk/>
            <pc:sldMk cId="3925121589" sldId="264"/>
            <ac:spMk id="119" creationId="{08262353-0AFE-DED9-1AC8-790874385E07}"/>
          </ac:spMkLst>
        </pc:spChg>
        <pc:spChg chg="add mod topLvl">
          <ac:chgData name="Amal R Babu" userId="3a292d0a-112b-4bc3-bf38-7771656893d2" providerId="ADAL" clId="{992600FB-E5A2-48A8-ADC9-6968E10B5B48}" dt="2022-11-28T12:32:20.848" v="2278" actId="1076"/>
          <ac:spMkLst>
            <pc:docMk/>
            <pc:sldMk cId="3925121589" sldId="264"/>
            <ac:spMk id="120" creationId="{D428BD09-30A0-9561-AAF0-1C1A1415107E}"/>
          </ac:spMkLst>
        </pc:spChg>
        <pc:spChg chg="add mod topLvl">
          <ac:chgData name="Amal R Babu" userId="3a292d0a-112b-4bc3-bf38-7771656893d2" providerId="ADAL" clId="{992600FB-E5A2-48A8-ADC9-6968E10B5B48}" dt="2022-11-28T12:32:20.848" v="2278" actId="1076"/>
          <ac:spMkLst>
            <pc:docMk/>
            <pc:sldMk cId="3925121589" sldId="264"/>
            <ac:spMk id="121" creationId="{7AA7D732-9F36-76FB-B9D0-4EC8FC02CD9E}"/>
          </ac:spMkLst>
        </pc:spChg>
        <pc:grpChg chg="add mod">
          <ac:chgData name="Amal R Babu" userId="3a292d0a-112b-4bc3-bf38-7771656893d2" providerId="ADAL" clId="{992600FB-E5A2-48A8-ADC9-6968E10B5B48}" dt="2022-12-07T05:42:06.208" v="3719"/>
          <ac:grpSpMkLst>
            <pc:docMk/>
            <pc:sldMk cId="3925121589" sldId="264"/>
            <ac:grpSpMk id="7" creationId="{43E34699-0E70-A7E6-2486-2B30BE804770}"/>
          </ac:grpSpMkLst>
        </pc:grpChg>
        <pc:grpChg chg="add mod">
          <ac:chgData name="Amal R Babu" userId="3a292d0a-112b-4bc3-bf38-7771656893d2" providerId="ADAL" clId="{992600FB-E5A2-48A8-ADC9-6968E10B5B48}" dt="2022-12-07T05:42:06.208" v="3719"/>
          <ac:grpSpMkLst>
            <pc:docMk/>
            <pc:sldMk cId="3925121589" sldId="264"/>
            <ac:grpSpMk id="13" creationId="{ABC4D594-9E9F-1943-9613-AC194EDED275}"/>
          </ac:grpSpMkLst>
        </pc:grpChg>
        <pc:grpChg chg="add mod">
          <ac:chgData name="Amal R Babu" userId="3a292d0a-112b-4bc3-bf38-7771656893d2" providerId="ADAL" clId="{992600FB-E5A2-48A8-ADC9-6968E10B5B48}" dt="2022-11-30T07:55:10.325" v="3622"/>
          <ac:grpSpMkLst>
            <pc:docMk/>
            <pc:sldMk cId="3925121589" sldId="264"/>
            <ac:grpSpMk id="25" creationId="{86C7786A-5B93-3D86-26EC-18B2822F5C23}"/>
          </ac:grpSpMkLst>
        </pc:grpChg>
        <pc:grpChg chg="del">
          <ac:chgData name="Amal R Babu" userId="3a292d0a-112b-4bc3-bf38-7771656893d2" providerId="ADAL" clId="{992600FB-E5A2-48A8-ADC9-6968E10B5B48}" dt="2022-11-30T07:55:09.728" v="3621" actId="478"/>
          <ac:grpSpMkLst>
            <pc:docMk/>
            <pc:sldMk cId="3925121589" sldId="264"/>
            <ac:grpSpMk id="30" creationId="{9ECCC638-745A-4CD5-37F4-34E729654B57}"/>
          </ac:grpSpMkLst>
        </pc:grpChg>
        <pc:grpChg chg="add mod">
          <ac:chgData name="Amal R Babu" userId="3a292d0a-112b-4bc3-bf38-7771656893d2" providerId="ADAL" clId="{992600FB-E5A2-48A8-ADC9-6968E10B5B48}" dt="2022-11-30T07:55:10.325" v="3622"/>
          <ac:grpSpMkLst>
            <pc:docMk/>
            <pc:sldMk cId="3925121589" sldId="264"/>
            <ac:grpSpMk id="37" creationId="{9E708B77-F262-479A-7DF1-763CFDE61AF7}"/>
          </ac:grpSpMkLst>
        </pc:grpChg>
        <pc:grpChg chg="add mod">
          <ac:chgData name="Amal R Babu" userId="3a292d0a-112b-4bc3-bf38-7771656893d2" providerId="ADAL" clId="{992600FB-E5A2-48A8-ADC9-6968E10B5B48}" dt="2022-11-30T07:55:10.325" v="3622"/>
          <ac:grpSpMkLst>
            <pc:docMk/>
            <pc:sldMk cId="3925121589" sldId="264"/>
            <ac:grpSpMk id="40" creationId="{EE70295B-BFF2-90A9-EB82-74631722D13A}"/>
          </ac:grpSpMkLst>
        </pc:grpChg>
        <pc:grpChg chg="add del mod">
          <ac:chgData name="Amal R Babu" userId="3a292d0a-112b-4bc3-bf38-7771656893d2" providerId="ADAL" clId="{992600FB-E5A2-48A8-ADC9-6968E10B5B48}" dt="2022-11-28T12:17:10.577" v="2140" actId="165"/>
          <ac:grpSpMkLst>
            <pc:docMk/>
            <pc:sldMk cId="3925121589" sldId="264"/>
            <ac:grpSpMk id="42" creationId="{47D2CD70-AE09-E926-77D6-DEA761597753}"/>
          </ac:grpSpMkLst>
        </pc:grpChg>
        <pc:grpChg chg="del">
          <ac:chgData name="Amal R Babu" userId="3a292d0a-112b-4bc3-bf38-7771656893d2" providerId="ADAL" clId="{992600FB-E5A2-48A8-ADC9-6968E10B5B48}" dt="2022-11-30T07:55:09.728" v="3621" actId="478"/>
          <ac:grpSpMkLst>
            <pc:docMk/>
            <pc:sldMk cId="3925121589" sldId="264"/>
            <ac:grpSpMk id="47" creationId="{5C6579D9-4E04-AE17-CF35-68ADBC5766B2}"/>
          </ac:grpSpMkLst>
        </pc:grpChg>
        <pc:grpChg chg="del">
          <ac:chgData name="Amal R Babu" userId="3a292d0a-112b-4bc3-bf38-7771656893d2" providerId="ADAL" clId="{992600FB-E5A2-48A8-ADC9-6968E10B5B48}" dt="2022-11-30T07:55:09.728" v="3621" actId="478"/>
          <ac:grpSpMkLst>
            <pc:docMk/>
            <pc:sldMk cId="3925121589" sldId="264"/>
            <ac:grpSpMk id="54" creationId="{73F997E9-B116-D8A6-6EF5-C091C7C77B6D}"/>
          </ac:grpSpMkLst>
        </pc:grpChg>
        <pc:grpChg chg="add mod">
          <ac:chgData name="Amal R Babu" userId="3a292d0a-112b-4bc3-bf38-7771656893d2" providerId="ADAL" clId="{992600FB-E5A2-48A8-ADC9-6968E10B5B48}" dt="2022-11-30T07:55:10.325" v="3622"/>
          <ac:grpSpMkLst>
            <pc:docMk/>
            <pc:sldMk cId="3925121589" sldId="264"/>
            <ac:grpSpMk id="60" creationId="{D4B40316-EBC3-499B-084A-FA8AA8F3D7C3}"/>
          </ac:grpSpMkLst>
        </pc:grpChg>
        <pc:grpChg chg="del">
          <ac:chgData name="Amal R Babu" userId="3a292d0a-112b-4bc3-bf38-7771656893d2" providerId="ADAL" clId="{992600FB-E5A2-48A8-ADC9-6968E10B5B48}" dt="2022-12-07T05:42:05.830" v="3718" actId="478"/>
          <ac:grpSpMkLst>
            <pc:docMk/>
            <pc:sldMk cId="3925121589" sldId="264"/>
            <ac:grpSpMk id="67" creationId="{6D8E5ACC-26DE-243B-180E-E19057A9EB34}"/>
          </ac:grpSpMkLst>
        </pc:grpChg>
        <pc:grpChg chg="del">
          <ac:chgData name="Amal R Babu" userId="3a292d0a-112b-4bc3-bf38-7771656893d2" providerId="ADAL" clId="{992600FB-E5A2-48A8-ADC9-6968E10B5B48}" dt="2022-12-07T05:42:05.830" v="3718" actId="478"/>
          <ac:grpSpMkLst>
            <pc:docMk/>
            <pc:sldMk cId="3925121589" sldId="264"/>
            <ac:grpSpMk id="68" creationId="{CE1D2690-EA4E-562F-8571-7A8695694CC3}"/>
          </ac:grpSpMkLst>
        </pc:grpChg>
        <pc:grpChg chg="add mod">
          <ac:chgData name="Amal R Babu" userId="3a292d0a-112b-4bc3-bf38-7771656893d2" providerId="ADAL" clId="{992600FB-E5A2-48A8-ADC9-6968E10B5B48}" dt="2022-11-30T07:55:10.325" v="3622"/>
          <ac:grpSpMkLst>
            <pc:docMk/>
            <pc:sldMk cId="3925121589" sldId="264"/>
            <ac:grpSpMk id="74" creationId="{3A185779-5759-B611-309C-AA4BF155F07C}"/>
          </ac:grpSpMkLst>
        </pc:grpChg>
        <pc:grpChg chg="del">
          <ac:chgData name="Amal R Babu" userId="3a292d0a-112b-4bc3-bf38-7771656893d2" providerId="ADAL" clId="{992600FB-E5A2-48A8-ADC9-6968E10B5B48}" dt="2022-11-30T07:55:09.728" v="3621" actId="478"/>
          <ac:grpSpMkLst>
            <pc:docMk/>
            <pc:sldMk cId="3925121589" sldId="264"/>
            <ac:grpSpMk id="88" creationId="{5202437B-09C4-B9C2-DFB9-8FE4C3A1D94B}"/>
          </ac:grpSpMkLst>
        </pc:grpChg>
        <pc:grpChg chg="del">
          <ac:chgData name="Amal R Babu" userId="3a292d0a-112b-4bc3-bf38-7771656893d2" providerId="ADAL" clId="{992600FB-E5A2-48A8-ADC9-6968E10B5B48}" dt="2022-11-30T07:55:09.728" v="3621" actId="478"/>
          <ac:grpSpMkLst>
            <pc:docMk/>
            <pc:sldMk cId="3925121589" sldId="264"/>
            <ac:grpSpMk id="98" creationId="{5E12AE22-4B66-8998-2063-3E4A6A50C8CF}"/>
          </ac:grpSpMkLst>
        </pc:grpChg>
        <pc:grpChg chg="add del mod">
          <ac:chgData name="Amal R Babu" userId="3a292d0a-112b-4bc3-bf38-7771656893d2" providerId="ADAL" clId="{992600FB-E5A2-48A8-ADC9-6968E10B5B48}" dt="2022-11-28T12:29:34.494" v="2242" actId="165"/>
          <ac:grpSpMkLst>
            <pc:docMk/>
            <pc:sldMk cId="3925121589" sldId="264"/>
            <ac:grpSpMk id="122" creationId="{C1FABE4E-D223-2D06-9C34-E15344DA735D}"/>
          </ac:grpSpMkLst>
        </pc:grpChg>
        <pc:grpChg chg="add del mod">
          <ac:chgData name="Amal R Babu" userId="3a292d0a-112b-4bc3-bf38-7771656893d2" providerId="ADAL" clId="{992600FB-E5A2-48A8-ADC9-6968E10B5B48}" dt="2022-11-28T12:29:34.494" v="2242" actId="165"/>
          <ac:grpSpMkLst>
            <pc:docMk/>
            <pc:sldMk cId="3925121589" sldId="264"/>
            <ac:grpSpMk id="123" creationId="{133F1B52-0AB6-1DC6-A7B7-A047BE93435A}"/>
          </ac:grpSpMkLst>
        </pc:grpChg>
        <pc:grpChg chg="add del mod">
          <ac:chgData name="Amal R Babu" userId="3a292d0a-112b-4bc3-bf38-7771656893d2" providerId="ADAL" clId="{992600FB-E5A2-48A8-ADC9-6968E10B5B48}" dt="2022-11-28T12:29:34.494" v="2242" actId="165"/>
          <ac:grpSpMkLst>
            <pc:docMk/>
            <pc:sldMk cId="3925121589" sldId="264"/>
            <ac:grpSpMk id="124" creationId="{79389E35-AA65-176F-EF47-8A44D1C07F37}"/>
          </ac:grpSpMkLst>
        </pc:grpChg>
        <pc:grpChg chg="add del mod">
          <ac:chgData name="Amal R Babu" userId="3a292d0a-112b-4bc3-bf38-7771656893d2" providerId="ADAL" clId="{992600FB-E5A2-48A8-ADC9-6968E10B5B48}" dt="2022-11-28T12:29:34.494" v="2242" actId="165"/>
          <ac:grpSpMkLst>
            <pc:docMk/>
            <pc:sldMk cId="3925121589" sldId="264"/>
            <ac:grpSpMk id="125" creationId="{28021754-E6D3-1FFD-C680-A8BB1F2C22FC}"/>
          </ac:grpSpMkLst>
        </pc:grpChg>
        <pc:picChg chg="mod">
          <ac:chgData name="Amal R Babu" userId="3a292d0a-112b-4bc3-bf38-7771656893d2" providerId="ADAL" clId="{992600FB-E5A2-48A8-ADC9-6968E10B5B48}" dt="2022-11-30T07:55:10.325" v="3622"/>
          <ac:picMkLst>
            <pc:docMk/>
            <pc:sldMk cId="3925121589" sldId="264"/>
            <ac:picMk id="39" creationId="{D13D55D3-6997-4AE7-D43E-FE0B5AC2063E}"/>
          </ac:picMkLst>
        </pc:picChg>
        <pc:cxnChg chg="del">
          <ac:chgData name="Amal R Babu" userId="3a292d0a-112b-4bc3-bf38-7771656893d2" providerId="ADAL" clId="{992600FB-E5A2-48A8-ADC9-6968E10B5B48}" dt="2022-11-30T07:55:09.728" v="3621" actId="478"/>
          <ac:cxnSpMkLst>
            <pc:docMk/>
            <pc:sldMk cId="3925121589" sldId="264"/>
            <ac:cxnSpMk id="7" creationId="{1C225904-9D2F-F0C8-8BBE-32DEDB3F8B8F}"/>
          </ac:cxnSpMkLst>
        </pc:cxnChg>
        <pc:cxnChg chg="add mod">
          <ac:chgData name="Amal R Babu" userId="3a292d0a-112b-4bc3-bf38-7771656893d2" providerId="ADAL" clId="{992600FB-E5A2-48A8-ADC9-6968E10B5B48}" dt="2022-11-30T07:55:10.325" v="3622"/>
          <ac:cxnSpMkLst>
            <pc:docMk/>
            <pc:sldMk cId="3925121589" sldId="264"/>
            <ac:cxnSpMk id="48" creationId="{8D4A7847-1DE0-AD95-89D9-1E57C8FC89CF}"/>
          </ac:cxnSpMkLst>
        </pc:cxnChg>
      </pc:sldChg>
      <pc:sldChg chg="addSp delSp modSp add mod modClrScheme chgLayout">
        <pc:chgData name="Amal R Babu" userId="3a292d0a-112b-4bc3-bf38-7771656893d2" providerId="ADAL" clId="{992600FB-E5A2-48A8-ADC9-6968E10B5B48}" dt="2022-12-07T05:42:10.424" v="3721"/>
        <pc:sldMkLst>
          <pc:docMk/>
          <pc:sldMk cId="3358307290" sldId="265"/>
        </pc:sldMkLst>
        <pc:spChg chg="del mod">
          <ac:chgData name="Amal R Babu" userId="3a292d0a-112b-4bc3-bf38-7771656893d2" providerId="ADAL" clId="{992600FB-E5A2-48A8-ADC9-6968E10B5B48}" dt="2022-11-30T03:11:51.613" v="2295" actId="478"/>
          <ac:spMkLst>
            <pc:docMk/>
            <pc:sldMk cId="3358307290" sldId="265"/>
            <ac:spMk id="2" creationId="{8003C6B7-2504-C74B-2DFE-98789B2D5D42}"/>
          </ac:spMkLst>
        </pc:spChg>
        <pc:spChg chg="mod">
          <ac:chgData name="Amal R Babu" userId="3a292d0a-112b-4bc3-bf38-7771656893d2" providerId="ADAL" clId="{992600FB-E5A2-48A8-ADC9-6968E10B5B48}" dt="2022-11-30T07:55:34.858" v="3627" actId="34135"/>
          <ac:spMkLst>
            <pc:docMk/>
            <pc:sldMk cId="3358307290" sldId="265"/>
            <ac:spMk id="3" creationId="{1025ACCD-BEFE-4057-D0DA-23300AB28132}"/>
          </ac:spMkLst>
        </pc:spChg>
        <pc:spChg chg="mod">
          <ac:chgData name="Amal R Babu" userId="3a292d0a-112b-4bc3-bf38-7771656893d2" providerId="ADAL" clId="{992600FB-E5A2-48A8-ADC9-6968E10B5B48}" dt="2022-12-07T05:42:10.424" v="3721"/>
          <ac:spMkLst>
            <pc:docMk/>
            <pc:sldMk cId="3358307290" sldId="265"/>
            <ac:spMk id="7" creationId="{8A898433-1F1A-C868-2B88-7AE7D32C71EB}"/>
          </ac:spMkLst>
        </pc:spChg>
        <pc:spChg chg="del mod">
          <ac:chgData name="Amal R Babu" userId="3a292d0a-112b-4bc3-bf38-7771656893d2" providerId="ADAL" clId="{992600FB-E5A2-48A8-ADC9-6968E10B5B48}" dt="2022-11-30T07:55:38.349" v="3628" actId="478"/>
          <ac:spMkLst>
            <pc:docMk/>
            <pc:sldMk cId="3358307290" sldId="265"/>
            <ac:spMk id="9" creationId="{67D53DBD-07C2-B89B-2A5E-6EA3F0CE967B}"/>
          </ac:spMkLst>
        </pc:spChg>
        <pc:spChg chg="mod">
          <ac:chgData name="Amal R Babu" userId="3a292d0a-112b-4bc3-bf38-7771656893d2" providerId="ADAL" clId="{992600FB-E5A2-48A8-ADC9-6968E10B5B48}" dt="2022-12-07T05:42:10.424" v="3721"/>
          <ac:spMkLst>
            <pc:docMk/>
            <pc:sldMk cId="3358307290" sldId="265"/>
            <ac:spMk id="9" creationId="{FDAAFE85-5A3C-CD34-6B16-6402C4409C80}"/>
          </ac:spMkLst>
        </pc:spChg>
        <pc:spChg chg="del">
          <ac:chgData name="Amal R Babu" userId="3a292d0a-112b-4bc3-bf38-7771656893d2" providerId="ADAL" clId="{992600FB-E5A2-48A8-ADC9-6968E10B5B48}" dt="2022-11-30T03:11:47.398" v="2293" actId="478"/>
          <ac:spMkLst>
            <pc:docMk/>
            <pc:sldMk cId="3358307290" sldId="265"/>
            <ac:spMk id="10" creationId="{6D4E7F52-A4B9-A476-76E7-4CDFB824A10D}"/>
          </ac:spMkLst>
        </pc:spChg>
        <pc:spChg chg="add mod">
          <ac:chgData name="Amal R Babu" userId="3a292d0a-112b-4bc3-bf38-7771656893d2" providerId="ADAL" clId="{992600FB-E5A2-48A8-ADC9-6968E10B5B48}" dt="2022-11-30T03:14:05.528" v="2324" actId="14100"/>
          <ac:spMkLst>
            <pc:docMk/>
            <pc:sldMk cId="3358307290" sldId="265"/>
            <ac:spMk id="11" creationId="{C521702C-A845-3192-B348-68658C74D330}"/>
          </ac:spMkLst>
        </pc:spChg>
        <pc:spChg chg="mod">
          <ac:chgData name="Amal R Babu" userId="3a292d0a-112b-4bc3-bf38-7771656893d2" providerId="ADAL" clId="{992600FB-E5A2-48A8-ADC9-6968E10B5B48}" dt="2022-12-07T05:42:10.424" v="3721"/>
          <ac:spMkLst>
            <pc:docMk/>
            <pc:sldMk cId="3358307290" sldId="265"/>
            <ac:spMk id="12" creationId="{0CAFE273-3434-DCB7-446E-756C4A3A34EE}"/>
          </ac:spMkLst>
        </pc:spChg>
        <pc:spChg chg="add del mod">
          <ac:chgData name="Amal R Babu" userId="3a292d0a-112b-4bc3-bf38-7771656893d2" providerId="ADAL" clId="{992600FB-E5A2-48A8-ADC9-6968E10B5B48}" dt="2022-11-30T03:13:21.703" v="2312" actId="478"/>
          <ac:spMkLst>
            <pc:docMk/>
            <pc:sldMk cId="3358307290" sldId="265"/>
            <ac:spMk id="12" creationId="{F943AA56-72AC-A721-C15E-5D82873CCA3B}"/>
          </ac:spMkLst>
        </pc:spChg>
        <pc:spChg chg="del">
          <ac:chgData name="Amal R Babu" userId="3a292d0a-112b-4bc3-bf38-7771656893d2" providerId="ADAL" clId="{992600FB-E5A2-48A8-ADC9-6968E10B5B48}" dt="2022-11-30T07:55:38.349" v="3628" actId="478"/>
          <ac:spMkLst>
            <pc:docMk/>
            <pc:sldMk cId="3358307290" sldId="265"/>
            <ac:spMk id="13" creationId="{4F3E08FA-4C08-7258-FA22-03C53F09604C}"/>
          </ac:spMkLst>
        </pc:spChg>
        <pc:spChg chg="mod">
          <ac:chgData name="Amal R Babu" userId="3a292d0a-112b-4bc3-bf38-7771656893d2" providerId="ADAL" clId="{992600FB-E5A2-48A8-ADC9-6968E10B5B48}" dt="2022-12-07T05:42:10.424" v="3721"/>
          <ac:spMkLst>
            <pc:docMk/>
            <pc:sldMk cId="3358307290" sldId="265"/>
            <ac:spMk id="13" creationId="{E44E6036-20C3-D660-E257-76A8F36CD3DC}"/>
          </ac:spMkLst>
        </pc:spChg>
        <pc:spChg chg="add del mod topLvl">
          <ac:chgData name="Amal R Babu" userId="3a292d0a-112b-4bc3-bf38-7771656893d2" providerId="ADAL" clId="{992600FB-E5A2-48A8-ADC9-6968E10B5B48}" dt="2022-11-30T03:16:45.004" v="2361"/>
          <ac:spMkLst>
            <pc:docMk/>
            <pc:sldMk cId="3358307290" sldId="265"/>
            <ac:spMk id="14" creationId="{96A1F164-2CA5-D0B0-6DE1-DB7E56FF84AF}"/>
          </ac:spMkLst>
        </pc:spChg>
        <pc:spChg chg="add del mod">
          <ac:chgData name="Amal R Babu" userId="3a292d0a-112b-4bc3-bf38-7771656893d2" providerId="ADAL" clId="{992600FB-E5A2-48A8-ADC9-6968E10B5B48}" dt="2022-11-30T03:13:46.445" v="2319" actId="478"/>
          <ac:spMkLst>
            <pc:docMk/>
            <pc:sldMk cId="3358307290" sldId="265"/>
            <ac:spMk id="15" creationId="{0565140A-5BA7-0754-FF77-CBB9413D501C}"/>
          </ac:spMkLst>
        </pc:spChg>
        <pc:spChg chg="del">
          <ac:chgData name="Amal R Babu" userId="3a292d0a-112b-4bc3-bf38-7771656893d2" providerId="ADAL" clId="{992600FB-E5A2-48A8-ADC9-6968E10B5B48}" dt="2022-11-30T07:55:38.349" v="3628" actId="478"/>
          <ac:spMkLst>
            <pc:docMk/>
            <pc:sldMk cId="3358307290" sldId="265"/>
            <ac:spMk id="16" creationId="{2913EB48-94F5-98C7-C275-915A1AD4D3EA}"/>
          </ac:spMkLst>
        </pc:spChg>
        <pc:spChg chg="del">
          <ac:chgData name="Amal R Babu" userId="3a292d0a-112b-4bc3-bf38-7771656893d2" providerId="ADAL" clId="{992600FB-E5A2-48A8-ADC9-6968E10B5B48}" dt="2022-11-30T07:55:38.349" v="3628" actId="478"/>
          <ac:spMkLst>
            <pc:docMk/>
            <pc:sldMk cId="3358307290" sldId="265"/>
            <ac:spMk id="17" creationId="{29D393BC-86FC-4CA8-8830-E874EA43EE28}"/>
          </ac:spMkLst>
        </pc:spChg>
        <pc:spChg chg="del">
          <ac:chgData name="Amal R Babu" userId="3a292d0a-112b-4bc3-bf38-7771656893d2" providerId="ADAL" clId="{992600FB-E5A2-48A8-ADC9-6968E10B5B48}" dt="2022-11-30T03:11:47.398" v="2293" actId="478"/>
          <ac:spMkLst>
            <pc:docMk/>
            <pc:sldMk cId="3358307290" sldId="265"/>
            <ac:spMk id="18" creationId="{A4A61CB0-88E3-24DD-6AF8-E3665F11CA3D}"/>
          </ac:spMkLst>
        </pc:spChg>
        <pc:spChg chg="del mod">
          <ac:chgData name="Amal R Babu" userId="3a292d0a-112b-4bc3-bf38-7771656893d2" providerId="ADAL" clId="{992600FB-E5A2-48A8-ADC9-6968E10B5B48}" dt="2022-11-30T07:55:38.349" v="3628" actId="478"/>
          <ac:spMkLst>
            <pc:docMk/>
            <pc:sldMk cId="3358307290" sldId="265"/>
            <ac:spMk id="19" creationId="{B5F22004-B568-5F9F-D315-B9048F8F933E}"/>
          </ac:spMkLst>
        </pc:spChg>
        <pc:spChg chg="del">
          <ac:chgData name="Amal R Babu" userId="3a292d0a-112b-4bc3-bf38-7771656893d2" providerId="ADAL" clId="{992600FB-E5A2-48A8-ADC9-6968E10B5B48}" dt="2022-11-30T07:55:38.349" v="3628" actId="478"/>
          <ac:spMkLst>
            <pc:docMk/>
            <pc:sldMk cId="3358307290" sldId="265"/>
            <ac:spMk id="20" creationId="{DBD7492E-2CD4-61A0-9EEE-CEE4E61AED9D}"/>
          </ac:spMkLst>
        </pc:spChg>
        <pc:spChg chg="del">
          <ac:chgData name="Amal R Babu" userId="3a292d0a-112b-4bc3-bf38-7771656893d2" providerId="ADAL" clId="{992600FB-E5A2-48A8-ADC9-6968E10B5B48}" dt="2022-11-30T07:55:38.349" v="3628" actId="478"/>
          <ac:spMkLst>
            <pc:docMk/>
            <pc:sldMk cId="3358307290" sldId="265"/>
            <ac:spMk id="21" creationId="{88AF1956-F7FB-2ADE-A3E7-1F7329C9752A}"/>
          </ac:spMkLst>
        </pc:spChg>
        <pc:spChg chg="del">
          <ac:chgData name="Amal R Babu" userId="3a292d0a-112b-4bc3-bf38-7771656893d2" providerId="ADAL" clId="{992600FB-E5A2-48A8-ADC9-6968E10B5B48}" dt="2022-11-30T07:55:38.349" v="3628" actId="478"/>
          <ac:spMkLst>
            <pc:docMk/>
            <pc:sldMk cId="3358307290" sldId="265"/>
            <ac:spMk id="22" creationId="{B8560F59-A67B-8514-2A4E-47A28A1A48B1}"/>
          </ac:spMkLst>
        </pc:spChg>
        <pc:spChg chg="add mod topLvl">
          <ac:chgData name="Amal R Babu" userId="3a292d0a-112b-4bc3-bf38-7771656893d2" providerId="ADAL" clId="{992600FB-E5A2-48A8-ADC9-6968E10B5B48}" dt="2022-11-30T03:17:07.670" v="2369" actId="553"/>
          <ac:spMkLst>
            <pc:docMk/>
            <pc:sldMk cId="3358307290" sldId="265"/>
            <ac:spMk id="23" creationId="{228DA46A-69B8-B7A2-2A6D-3722412D45CD}"/>
          </ac:spMkLst>
        </pc:spChg>
        <pc:spChg chg="add mod topLvl">
          <ac:chgData name="Amal R Babu" userId="3a292d0a-112b-4bc3-bf38-7771656893d2" providerId="ADAL" clId="{992600FB-E5A2-48A8-ADC9-6968E10B5B48}" dt="2022-11-30T03:15:48.251" v="2353" actId="165"/>
          <ac:spMkLst>
            <pc:docMk/>
            <pc:sldMk cId="3358307290" sldId="265"/>
            <ac:spMk id="24" creationId="{633A5DBA-3D5C-D126-07EA-FFE40D5EAE42}"/>
          </ac:spMkLst>
        </pc:spChg>
        <pc:spChg chg="add mod topLvl">
          <ac:chgData name="Amal R Babu" userId="3a292d0a-112b-4bc3-bf38-7771656893d2" providerId="ADAL" clId="{992600FB-E5A2-48A8-ADC9-6968E10B5B48}" dt="2022-11-30T03:15:48.251" v="2353" actId="165"/>
          <ac:spMkLst>
            <pc:docMk/>
            <pc:sldMk cId="3358307290" sldId="265"/>
            <ac:spMk id="25" creationId="{09E00A39-BE32-E161-2790-951E54DE8412}"/>
          </ac:spMkLst>
        </pc:spChg>
        <pc:spChg chg="add mod topLvl">
          <ac:chgData name="Amal R Babu" userId="3a292d0a-112b-4bc3-bf38-7771656893d2" providerId="ADAL" clId="{992600FB-E5A2-48A8-ADC9-6968E10B5B48}" dt="2022-11-30T03:27:32.856" v="2432" actId="1037"/>
          <ac:spMkLst>
            <pc:docMk/>
            <pc:sldMk cId="3358307290" sldId="265"/>
            <ac:spMk id="26" creationId="{CA7E335B-0CDC-1E90-9E21-D361EEBAEC05}"/>
          </ac:spMkLst>
        </pc:spChg>
        <pc:spChg chg="add del mod">
          <ac:chgData name="Amal R Babu" userId="3a292d0a-112b-4bc3-bf38-7771656893d2" providerId="ADAL" clId="{992600FB-E5A2-48A8-ADC9-6968E10B5B48}" dt="2022-11-30T03:14:54.432" v="2335" actId="478"/>
          <ac:spMkLst>
            <pc:docMk/>
            <pc:sldMk cId="3358307290" sldId="265"/>
            <ac:spMk id="31" creationId="{3042C002-2F1E-BDF2-28B0-5D60E7F65B4E}"/>
          </ac:spMkLst>
        </pc:spChg>
        <pc:spChg chg="add mod topLvl">
          <ac:chgData name="Amal R Babu" userId="3a292d0a-112b-4bc3-bf38-7771656893d2" providerId="ADAL" clId="{992600FB-E5A2-48A8-ADC9-6968E10B5B48}" dt="2022-11-30T07:41:04.210" v="3576" actId="20577"/>
          <ac:spMkLst>
            <pc:docMk/>
            <pc:sldMk cId="3358307290" sldId="265"/>
            <ac:spMk id="32" creationId="{99A3E2DA-8AB7-CB43-4A8D-D6AB9DB6D6E8}"/>
          </ac:spMkLst>
        </pc:spChg>
        <pc:spChg chg="del">
          <ac:chgData name="Amal R Babu" userId="3a292d0a-112b-4bc3-bf38-7771656893d2" providerId="ADAL" clId="{992600FB-E5A2-48A8-ADC9-6968E10B5B48}" dt="2022-11-30T07:55:38.349" v="3628" actId="478"/>
          <ac:spMkLst>
            <pc:docMk/>
            <pc:sldMk cId="3358307290" sldId="265"/>
            <ac:spMk id="33" creationId="{06426368-13B9-05ED-7B4E-48B8C7532F65}"/>
          </ac:spMkLst>
        </pc:spChg>
        <pc:spChg chg="del">
          <ac:chgData name="Amal R Babu" userId="3a292d0a-112b-4bc3-bf38-7771656893d2" providerId="ADAL" clId="{992600FB-E5A2-48A8-ADC9-6968E10B5B48}" dt="2022-11-30T07:55:38.349" v="3628" actId="478"/>
          <ac:spMkLst>
            <pc:docMk/>
            <pc:sldMk cId="3358307290" sldId="265"/>
            <ac:spMk id="34" creationId="{15C24E6E-5086-DAC3-E400-3CB725E13353}"/>
          </ac:spMkLst>
        </pc:spChg>
        <pc:spChg chg="del">
          <ac:chgData name="Amal R Babu" userId="3a292d0a-112b-4bc3-bf38-7771656893d2" providerId="ADAL" clId="{992600FB-E5A2-48A8-ADC9-6968E10B5B48}" dt="2022-11-30T07:55:38.349" v="3628" actId="478"/>
          <ac:spMkLst>
            <pc:docMk/>
            <pc:sldMk cId="3358307290" sldId="265"/>
            <ac:spMk id="35" creationId="{D7FACB4C-BCA4-434A-8FA8-F4D0A8D4C109}"/>
          </ac:spMkLst>
        </pc:spChg>
        <pc:spChg chg="add mod topLvl">
          <ac:chgData name="Amal R Babu" userId="3a292d0a-112b-4bc3-bf38-7771656893d2" providerId="ADAL" clId="{992600FB-E5A2-48A8-ADC9-6968E10B5B48}" dt="2022-11-30T07:41:07.826" v="3578" actId="20577"/>
          <ac:spMkLst>
            <pc:docMk/>
            <pc:sldMk cId="3358307290" sldId="265"/>
            <ac:spMk id="36" creationId="{CEE4DF2C-8E3C-6B03-0972-A3B04A285B1E}"/>
          </ac:spMkLst>
        </pc:spChg>
        <pc:spChg chg="add mod topLvl">
          <ac:chgData name="Amal R Babu" userId="3a292d0a-112b-4bc3-bf38-7771656893d2" providerId="ADAL" clId="{992600FB-E5A2-48A8-ADC9-6968E10B5B48}" dt="2022-11-30T03:27:32.856" v="2432" actId="1037"/>
          <ac:spMkLst>
            <pc:docMk/>
            <pc:sldMk cId="3358307290" sldId="265"/>
            <ac:spMk id="37" creationId="{DB6B8045-A507-44E2-526E-4BD417A97DF9}"/>
          </ac:spMkLst>
        </pc:spChg>
        <pc:spChg chg="add del mod">
          <ac:chgData name="Amal R Babu" userId="3a292d0a-112b-4bc3-bf38-7771656893d2" providerId="ADAL" clId="{992600FB-E5A2-48A8-ADC9-6968E10B5B48}" dt="2022-11-30T03:16:45.004" v="2361"/>
          <ac:spMkLst>
            <pc:docMk/>
            <pc:sldMk cId="3358307290" sldId="265"/>
            <ac:spMk id="39" creationId="{223D7353-BFF5-BDF9-B4AB-E3AE2A8D436A}"/>
          </ac:spMkLst>
        </pc:spChg>
        <pc:spChg chg="del mod">
          <ac:chgData name="Amal R Babu" userId="3a292d0a-112b-4bc3-bf38-7771656893d2" providerId="ADAL" clId="{992600FB-E5A2-48A8-ADC9-6968E10B5B48}" dt="2022-11-30T03:16:48.119" v="2362" actId="478"/>
          <ac:spMkLst>
            <pc:docMk/>
            <pc:sldMk cId="3358307290" sldId="265"/>
            <ac:spMk id="40" creationId="{9921BCC6-E807-760C-7405-03747DEFF82B}"/>
          </ac:spMkLst>
        </pc:spChg>
        <pc:spChg chg="mod ord">
          <ac:chgData name="Amal R Babu" userId="3a292d0a-112b-4bc3-bf38-7771656893d2" providerId="ADAL" clId="{992600FB-E5A2-48A8-ADC9-6968E10B5B48}" dt="2022-12-07T05:30:50.759" v="3678" actId="1076"/>
          <ac:spMkLst>
            <pc:docMk/>
            <pc:sldMk cId="3358307290" sldId="265"/>
            <ac:spMk id="42" creationId="{8EB9BA56-9EF6-A93C-93AB-DFC2AF6FDCF8}"/>
          </ac:spMkLst>
        </pc:spChg>
        <pc:spChg chg="del">
          <ac:chgData name="Amal R Babu" userId="3a292d0a-112b-4bc3-bf38-7771656893d2" providerId="ADAL" clId="{992600FB-E5A2-48A8-ADC9-6968E10B5B48}" dt="2022-11-30T06:30:45.319" v="3450" actId="478"/>
          <ac:spMkLst>
            <pc:docMk/>
            <pc:sldMk cId="3358307290" sldId="265"/>
            <ac:spMk id="43" creationId="{4085F982-777E-59AD-4DB4-B07024AB9EAF}"/>
          </ac:spMkLst>
        </pc:spChg>
        <pc:spChg chg="mod">
          <ac:chgData name="Amal R Babu" userId="3a292d0a-112b-4bc3-bf38-7771656893d2" providerId="ADAL" clId="{992600FB-E5A2-48A8-ADC9-6968E10B5B48}" dt="2022-11-30T03:16:56.352" v="2366" actId="1076"/>
          <ac:spMkLst>
            <pc:docMk/>
            <pc:sldMk cId="3358307290" sldId="265"/>
            <ac:spMk id="45" creationId="{CAD06A51-706D-3020-BC3C-51F74BA47466}"/>
          </ac:spMkLst>
        </pc:spChg>
        <pc:spChg chg="add mod">
          <ac:chgData name="Amal R Babu" userId="3a292d0a-112b-4bc3-bf38-7771656893d2" providerId="ADAL" clId="{992600FB-E5A2-48A8-ADC9-6968E10B5B48}" dt="2022-11-30T03:17:37.374" v="2379" actId="1037"/>
          <ac:spMkLst>
            <pc:docMk/>
            <pc:sldMk cId="3358307290" sldId="265"/>
            <ac:spMk id="46" creationId="{4D2F7B60-C640-B10E-3F51-75BE4A15FDE6}"/>
          </ac:spMkLst>
        </pc:spChg>
        <pc:spChg chg="add mod">
          <ac:chgData name="Amal R Babu" userId="3a292d0a-112b-4bc3-bf38-7771656893d2" providerId="ADAL" clId="{992600FB-E5A2-48A8-ADC9-6968E10B5B48}" dt="2022-11-30T03:19:00.629" v="2382" actId="1036"/>
          <ac:spMkLst>
            <pc:docMk/>
            <pc:sldMk cId="3358307290" sldId="265"/>
            <ac:spMk id="48" creationId="{32BA2B5C-A252-6EDB-B3FB-09C6C1A0D1C5}"/>
          </ac:spMkLst>
        </pc:spChg>
        <pc:spChg chg="del mod">
          <ac:chgData name="Amal R Babu" userId="3a292d0a-112b-4bc3-bf38-7771656893d2" providerId="ADAL" clId="{992600FB-E5A2-48A8-ADC9-6968E10B5B48}" dt="2022-11-30T07:55:38.349" v="3628" actId="478"/>
          <ac:spMkLst>
            <pc:docMk/>
            <pc:sldMk cId="3358307290" sldId="265"/>
            <ac:spMk id="50" creationId="{0E2B6178-FB2D-9772-47AD-87A734026875}"/>
          </ac:spMkLst>
        </pc:spChg>
        <pc:spChg chg="add mod">
          <ac:chgData name="Amal R Babu" userId="3a292d0a-112b-4bc3-bf38-7771656893d2" providerId="ADAL" clId="{992600FB-E5A2-48A8-ADC9-6968E10B5B48}" dt="2022-11-30T03:19:00.629" v="2382" actId="1036"/>
          <ac:spMkLst>
            <pc:docMk/>
            <pc:sldMk cId="3358307290" sldId="265"/>
            <ac:spMk id="51" creationId="{27AE5392-7B1E-233F-F925-0AC39F540B43}"/>
          </ac:spMkLst>
        </pc:spChg>
        <pc:spChg chg="add del mod">
          <ac:chgData name="Amal R Babu" userId="3a292d0a-112b-4bc3-bf38-7771656893d2" providerId="ADAL" clId="{992600FB-E5A2-48A8-ADC9-6968E10B5B48}" dt="2022-11-30T03:19:26.366" v="2385" actId="478"/>
          <ac:spMkLst>
            <pc:docMk/>
            <pc:sldMk cId="3358307290" sldId="265"/>
            <ac:spMk id="52" creationId="{487B22B1-AF82-5B58-8F78-8CE3131CCD14}"/>
          </ac:spMkLst>
        </pc:spChg>
        <pc:spChg chg="del">
          <ac:chgData name="Amal R Babu" userId="3a292d0a-112b-4bc3-bf38-7771656893d2" providerId="ADAL" clId="{992600FB-E5A2-48A8-ADC9-6968E10B5B48}" dt="2022-11-30T07:55:38.349" v="3628" actId="478"/>
          <ac:spMkLst>
            <pc:docMk/>
            <pc:sldMk cId="3358307290" sldId="265"/>
            <ac:spMk id="55" creationId="{A2C13AB5-7A64-00F4-ECBF-90F667E097CA}"/>
          </ac:spMkLst>
        </pc:spChg>
        <pc:spChg chg="add mod">
          <ac:chgData name="Amal R Babu" userId="3a292d0a-112b-4bc3-bf38-7771656893d2" providerId="ADAL" clId="{992600FB-E5A2-48A8-ADC9-6968E10B5B48}" dt="2022-11-30T03:22:34.416" v="2398" actId="20577"/>
          <ac:spMkLst>
            <pc:docMk/>
            <pc:sldMk cId="3358307290" sldId="265"/>
            <ac:spMk id="56" creationId="{7770034B-8A8D-D547-60C2-8309477214E3}"/>
          </ac:spMkLst>
        </pc:spChg>
        <pc:spChg chg="add mod">
          <ac:chgData name="Amal R Babu" userId="3a292d0a-112b-4bc3-bf38-7771656893d2" providerId="ADAL" clId="{992600FB-E5A2-48A8-ADC9-6968E10B5B48}" dt="2022-11-30T03:19:33.055" v="2387" actId="1076"/>
          <ac:spMkLst>
            <pc:docMk/>
            <pc:sldMk cId="3358307290" sldId="265"/>
            <ac:spMk id="57" creationId="{83D07306-8D46-7528-99E4-D290AA4D1959}"/>
          </ac:spMkLst>
        </pc:spChg>
        <pc:spChg chg="del mod">
          <ac:chgData name="Amal R Babu" userId="3a292d0a-112b-4bc3-bf38-7771656893d2" providerId="ADAL" clId="{992600FB-E5A2-48A8-ADC9-6968E10B5B48}" dt="2022-11-30T07:55:38.349" v="3628" actId="478"/>
          <ac:spMkLst>
            <pc:docMk/>
            <pc:sldMk cId="3358307290" sldId="265"/>
            <ac:spMk id="58" creationId="{84827C04-91A4-59E2-705C-138BA0A13DA9}"/>
          </ac:spMkLst>
        </pc:spChg>
        <pc:spChg chg="add del mod ord">
          <ac:chgData name="Amal R Babu" userId="3a292d0a-112b-4bc3-bf38-7771656893d2" providerId="ADAL" clId="{992600FB-E5A2-48A8-ADC9-6968E10B5B48}" dt="2022-11-30T03:23:55.756" v="2411" actId="931"/>
          <ac:spMkLst>
            <pc:docMk/>
            <pc:sldMk cId="3358307290" sldId="265"/>
            <ac:spMk id="59" creationId="{15C5F117-16F8-69AC-A81C-9495378770EB}"/>
          </ac:spMkLst>
        </pc:spChg>
        <pc:spChg chg="add del mod ord">
          <ac:chgData name="Amal R Babu" userId="3a292d0a-112b-4bc3-bf38-7771656893d2" providerId="ADAL" clId="{992600FB-E5A2-48A8-ADC9-6968E10B5B48}" dt="2022-11-30T03:27:11.447" v="2421" actId="931"/>
          <ac:spMkLst>
            <pc:docMk/>
            <pc:sldMk cId="3358307290" sldId="265"/>
            <ac:spMk id="60" creationId="{BDEA3777-F007-4BB6-C5CC-07E80F961DA4}"/>
          </ac:spMkLst>
        </pc:spChg>
        <pc:spChg chg="add del mod ord">
          <ac:chgData name="Amal R Babu" userId="3a292d0a-112b-4bc3-bf38-7771656893d2" providerId="ADAL" clId="{992600FB-E5A2-48A8-ADC9-6968E10B5B48}" dt="2022-11-30T03:25:19.113" v="2415" actId="931"/>
          <ac:spMkLst>
            <pc:docMk/>
            <pc:sldMk cId="3358307290" sldId="265"/>
            <ac:spMk id="61" creationId="{B9F3CD9D-111E-6D99-AA0C-EE6089E35441}"/>
          </ac:spMkLst>
        </pc:spChg>
        <pc:spChg chg="add del mod ord">
          <ac:chgData name="Amal R Babu" userId="3a292d0a-112b-4bc3-bf38-7771656893d2" providerId="ADAL" clId="{992600FB-E5A2-48A8-ADC9-6968E10B5B48}" dt="2022-11-30T03:24:33.092" v="2413" actId="931"/>
          <ac:spMkLst>
            <pc:docMk/>
            <pc:sldMk cId="3358307290" sldId="265"/>
            <ac:spMk id="63" creationId="{E315A25D-F40A-6CFE-2C10-A03FEC46D3F6}"/>
          </ac:spMkLst>
        </pc:spChg>
        <pc:spChg chg="add del mod">
          <ac:chgData name="Amal R Babu" userId="3a292d0a-112b-4bc3-bf38-7771656893d2" providerId="ADAL" clId="{992600FB-E5A2-48A8-ADC9-6968E10B5B48}" dt="2022-11-30T03:26:29.599" v="2420" actId="931"/>
          <ac:spMkLst>
            <pc:docMk/>
            <pc:sldMk cId="3358307290" sldId="265"/>
            <ac:spMk id="86" creationId="{2A0D95C4-4581-9991-75EE-ECD5CBDB4610}"/>
          </ac:spMkLst>
        </pc:spChg>
        <pc:spChg chg="mod">
          <ac:chgData name="Amal R Babu" userId="3a292d0a-112b-4bc3-bf38-7771656893d2" providerId="ADAL" clId="{992600FB-E5A2-48A8-ADC9-6968E10B5B48}" dt="2022-11-30T03:11:55.777" v="2304" actId="20577"/>
          <ac:spMkLst>
            <pc:docMk/>
            <pc:sldMk cId="3358307290" sldId="265"/>
            <ac:spMk id="92" creationId="{232C2ADA-8B7B-4990-FB78-B27C9A79E87E}"/>
          </ac:spMkLst>
        </pc:spChg>
        <pc:spChg chg="add mod">
          <ac:chgData name="Amal R Babu" userId="3a292d0a-112b-4bc3-bf38-7771656893d2" providerId="ADAL" clId="{992600FB-E5A2-48A8-ADC9-6968E10B5B48}" dt="2022-11-30T07:55:43.394" v="3630" actId="207"/>
          <ac:spMkLst>
            <pc:docMk/>
            <pc:sldMk cId="3358307290" sldId="265"/>
            <ac:spMk id="93" creationId="{99472F89-41B6-6BE5-614F-C1C661097692}"/>
          </ac:spMkLst>
        </pc:spChg>
        <pc:spChg chg="add mod">
          <ac:chgData name="Amal R Babu" userId="3a292d0a-112b-4bc3-bf38-7771656893d2" providerId="ADAL" clId="{992600FB-E5A2-48A8-ADC9-6968E10B5B48}" dt="2022-11-30T07:55:46.598" v="3631" actId="207"/>
          <ac:spMkLst>
            <pc:docMk/>
            <pc:sldMk cId="3358307290" sldId="265"/>
            <ac:spMk id="95" creationId="{C71D05A0-672A-F4C5-AAB9-245A986914A1}"/>
          </ac:spMkLst>
        </pc:spChg>
        <pc:spChg chg="add mod">
          <ac:chgData name="Amal R Babu" userId="3a292d0a-112b-4bc3-bf38-7771656893d2" providerId="ADAL" clId="{992600FB-E5A2-48A8-ADC9-6968E10B5B48}" dt="2022-11-30T07:55:38.798" v="3629"/>
          <ac:spMkLst>
            <pc:docMk/>
            <pc:sldMk cId="3358307290" sldId="265"/>
            <ac:spMk id="97" creationId="{6BED572A-7E35-8790-87A5-FA2CF0767818}"/>
          </ac:spMkLst>
        </pc:spChg>
        <pc:spChg chg="add mod">
          <ac:chgData name="Amal R Babu" userId="3a292d0a-112b-4bc3-bf38-7771656893d2" providerId="ADAL" clId="{992600FB-E5A2-48A8-ADC9-6968E10B5B48}" dt="2022-11-30T07:55:38.798" v="3629"/>
          <ac:spMkLst>
            <pc:docMk/>
            <pc:sldMk cId="3358307290" sldId="265"/>
            <ac:spMk id="99" creationId="{9278BC7B-1858-EF67-AEEE-5E37F0B94DA0}"/>
          </ac:spMkLst>
        </pc:spChg>
        <pc:spChg chg="add mod">
          <ac:chgData name="Amal R Babu" userId="3a292d0a-112b-4bc3-bf38-7771656893d2" providerId="ADAL" clId="{992600FB-E5A2-48A8-ADC9-6968E10B5B48}" dt="2022-11-30T07:55:38.798" v="3629"/>
          <ac:spMkLst>
            <pc:docMk/>
            <pc:sldMk cId="3358307290" sldId="265"/>
            <ac:spMk id="100" creationId="{A5431F88-83C9-7422-4745-6739D986ECFB}"/>
          </ac:spMkLst>
        </pc:spChg>
        <pc:spChg chg="del">
          <ac:chgData name="Amal R Babu" userId="3a292d0a-112b-4bc3-bf38-7771656893d2" providerId="ADAL" clId="{992600FB-E5A2-48A8-ADC9-6968E10B5B48}" dt="2022-11-30T03:11:47.398" v="2293" actId="478"/>
          <ac:spMkLst>
            <pc:docMk/>
            <pc:sldMk cId="3358307290" sldId="265"/>
            <ac:spMk id="101" creationId="{9E059F6F-65D1-17DE-21C1-7677941ECFA1}"/>
          </ac:spMkLst>
        </pc:spChg>
        <pc:spChg chg="del">
          <ac:chgData name="Amal R Babu" userId="3a292d0a-112b-4bc3-bf38-7771656893d2" providerId="ADAL" clId="{992600FB-E5A2-48A8-ADC9-6968E10B5B48}" dt="2022-11-30T07:55:38.349" v="3628" actId="478"/>
          <ac:spMkLst>
            <pc:docMk/>
            <pc:sldMk cId="3358307290" sldId="265"/>
            <ac:spMk id="102" creationId="{BC336F4F-319C-E66A-14BA-28906300DE58}"/>
          </ac:spMkLst>
        </pc:spChg>
        <pc:spChg chg="del">
          <ac:chgData name="Amal R Babu" userId="3a292d0a-112b-4bc3-bf38-7771656893d2" providerId="ADAL" clId="{992600FB-E5A2-48A8-ADC9-6968E10B5B48}" dt="2022-11-30T03:11:47.398" v="2293" actId="478"/>
          <ac:spMkLst>
            <pc:docMk/>
            <pc:sldMk cId="3358307290" sldId="265"/>
            <ac:spMk id="104" creationId="{3DE43F3F-893D-E4A7-0C9F-955437903CA3}"/>
          </ac:spMkLst>
        </pc:spChg>
        <pc:spChg chg="del">
          <ac:chgData name="Amal R Babu" userId="3a292d0a-112b-4bc3-bf38-7771656893d2" providerId="ADAL" clId="{992600FB-E5A2-48A8-ADC9-6968E10B5B48}" dt="2022-11-30T03:11:47.398" v="2293" actId="478"/>
          <ac:spMkLst>
            <pc:docMk/>
            <pc:sldMk cId="3358307290" sldId="265"/>
            <ac:spMk id="105" creationId="{93B9260F-AD24-294D-F40B-1CC345A276B2}"/>
          </ac:spMkLst>
        </pc:spChg>
        <pc:spChg chg="del">
          <ac:chgData name="Amal R Babu" userId="3a292d0a-112b-4bc3-bf38-7771656893d2" providerId="ADAL" clId="{992600FB-E5A2-48A8-ADC9-6968E10B5B48}" dt="2022-11-30T03:11:47.398" v="2293" actId="478"/>
          <ac:spMkLst>
            <pc:docMk/>
            <pc:sldMk cId="3358307290" sldId="265"/>
            <ac:spMk id="106" creationId="{574FA840-2FA2-08A5-F70E-CF26802C7F45}"/>
          </ac:spMkLst>
        </pc:spChg>
        <pc:spChg chg="del">
          <ac:chgData name="Amal R Babu" userId="3a292d0a-112b-4bc3-bf38-7771656893d2" providerId="ADAL" clId="{992600FB-E5A2-48A8-ADC9-6968E10B5B48}" dt="2022-11-30T03:11:47.398" v="2293" actId="478"/>
          <ac:spMkLst>
            <pc:docMk/>
            <pc:sldMk cId="3358307290" sldId="265"/>
            <ac:spMk id="107" creationId="{8C7DCF05-01DB-6E29-07BB-476F4118CA6D}"/>
          </ac:spMkLst>
        </pc:spChg>
        <pc:spChg chg="del">
          <ac:chgData name="Amal R Babu" userId="3a292d0a-112b-4bc3-bf38-7771656893d2" providerId="ADAL" clId="{992600FB-E5A2-48A8-ADC9-6968E10B5B48}" dt="2022-11-30T03:11:47.398" v="2293" actId="478"/>
          <ac:spMkLst>
            <pc:docMk/>
            <pc:sldMk cId="3358307290" sldId="265"/>
            <ac:spMk id="108" creationId="{24F5C4AE-7CF2-D7AB-086E-79ACFF8A98D7}"/>
          </ac:spMkLst>
        </pc:spChg>
        <pc:spChg chg="del">
          <ac:chgData name="Amal R Babu" userId="3a292d0a-112b-4bc3-bf38-7771656893d2" providerId="ADAL" clId="{992600FB-E5A2-48A8-ADC9-6968E10B5B48}" dt="2022-11-30T06:30:45.319" v="3450" actId="478"/>
          <ac:spMkLst>
            <pc:docMk/>
            <pc:sldMk cId="3358307290" sldId="265"/>
            <ac:spMk id="109" creationId="{B205D4A8-03D0-E92D-2A10-7A44B4A53BD1}"/>
          </ac:spMkLst>
        </pc:spChg>
        <pc:spChg chg="del">
          <ac:chgData name="Amal R Babu" userId="3a292d0a-112b-4bc3-bf38-7771656893d2" providerId="ADAL" clId="{992600FB-E5A2-48A8-ADC9-6968E10B5B48}" dt="2022-11-30T03:11:47.398" v="2293" actId="478"/>
          <ac:spMkLst>
            <pc:docMk/>
            <pc:sldMk cId="3358307290" sldId="265"/>
            <ac:spMk id="110" creationId="{5D87F9FF-561D-B017-2850-5B81165055E0}"/>
          </ac:spMkLst>
        </pc:spChg>
        <pc:spChg chg="del">
          <ac:chgData name="Amal R Babu" userId="3a292d0a-112b-4bc3-bf38-7771656893d2" providerId="ADAL" clId="{992600FB-E5A2-48A8-ADC9-6968E10B5B48}" dt="2022-11-30T03:11:47.398" v="2293" actId="478"/>
          <ac:spMkLst>
            <pc:docMk/>
            <pc:sldMk cId="3358307290" sldId="265"/>
            <ac:spMk id="111" creationId="{A0C5CFB6-B1FE-EA7B-C82A-641A12E8F9C3}"/>
          </ac:spMkLst>
        </pc:spChg>
        <pc:spChg chg="del">
          <ac:chgData name="Amal R Babu" userId="3a292d0a-112b-4bc3-bf38-7771656893d2" providerId="ADAL" clId="{992600FB-E5A2-48A8-ADC9-6968E10B5B48}" dt="2022-11-30T03:11:47.398" v="2293" actId="478"/>
          <ac:spMkLst>
            <pc:docMk/>
            <pc:sldMk cId="3358307290" sldId="265"/>
            <ac:spMk id="112" creationId="{C43315D7-98CF-1EDD-C3E6-4B58EBC213FA}"/>
          </ac:spMkLst>
        </pc:spChg>
        <pc:spChg chg="del">
          <ac:chgData name="Amal R Babu" userId="3a292d0a-112b-4bc3-bf38-7771656893d2" providerId="ADAL" clId="{992600FB-E5A2-48A8-ADC9-6968E10B5B48}" dt="2022-11-30T03:11:47.398" v="2293" actId="478"/>
          <ac:spMkLst>
            <pc:docMk/>
            <pc:sldMk cId="3358307290" sldId="265"/>
            <ac:spMk id="113" creationId="{8B01B882-95D0-7D2F-521D-B00C1536C02B}"/>
          </ac:spMkLst>
        </pc:spChg>
        <pc:spChg chg="del">
          <ac:chgData name="Amal R Babu" userId="3a292d0a-112b-4bc3-bf38-7771656893d2" providerId="ADAL" clId="{992600FB-E5A2-48A8-ADC9-6968E10B5B48}" dt="2022-11-30T03:11:47.398" v="2293" actId="478"/>
          <ac:spMkLst>
            <pc:docMk/>
            <pc:sldMk cId="3358307290" sldId="265"/>
            <ac:spMk id="114" creationId="{A22D40E9-F3DD-F13E-716B-1D9AE6D8D819}"/>
          </ac:spMkLst>
        </pc:spChg>
        <pc:spChg chg="del">
          <ac:chgData name="Amal R Babu" userId="3a292d0a-112b-4bc3-bf38-7771656893d2" providerId="ADAL" clId="{992600FB-E5A2-48A8-ADC9-6968E10B5B48}" dt="2022-11-30T03:11:47.398" v="2293" actId="478"/>
          <ac:spMkLst>
            <pc:docMk/>
            <pc:sldMk cId="3358307290" sldId="265"/>
            <ac:spMk id="115" creationId="{9F2C7769-80D1-FCDF-89E7-BDC2B30024C4}"/>
          </ac:spMkLst>
        </pc:spChg>
        <pc:spChg chg="del">
          <ac:chgData name="Amal R Babu" userId="3a292d0a-112b-4bc3-bf38-7771656893d2" providerId="ADAL" clId="{992600FB-E5A2-48A8-ADC9-6968E10B5B48}" dt="2022-11-30T03:11:47.398" v="2293" actId="478"/>
          <ac:spMkLst>
            <pc:docMk/>
            <pc:sldMk cId="3358307290" sldId="265"/>
            <ac:spMk id="116" creationId="{1676EF94-D086-F70F-4EE9-ED40EA6AF56C}"/>
          </ac:spMkLst>
        </pc:spChg>
        <pc:spChg chg="del">
          <ac:chgData name="Amal R Babu" userId="3a292d0a-112b-4bc3-bf38-7771656893d2" providerId="ADAL" clId="{992600FB-E5A2-48A8-ADC9-6968E10B5B48}" dt="2022-11-30T03:11:47.398" v="2293" actId="478"/>
          <ac:spMkLst>
            <pc:docMk/>
            <pc:sldMk cId="3358307290" sldId="265"/>
            <ac:spMk id="117" creationId="{695B8140-11D9-5AC1-A814-7CC4C3DD0547}"/>
          </ac:spMkLst>
        </pc:spChg>
        <pc:spChg chg="del">
          <ac:chgData name="Amal R Babu" userId="3a292d0a-112b-4bc3-bf38-7771656893d2" providerId="ADAL" clId="{992600FB-E5A2-48A8-ADC9-6968E10B5B48}" dt="2022-11-30T03:11:47.398" v="2293" actId="478"/>
          <ac:spMkLst>
            <pc:docMk/>
            <pc:sldMk cId="3358307290" sldId="265"/>
            <ac:spMk id="118" creationId="{494133BA-3C92-B029-8856-4E98EE68CA00}"/>
          </ac:spMkLst>
        </pc:spChg>
        <pc:spChg chg="del">
          <ac:chgData name="Amal R Babu" userId="3a292d0a-112b-4bc3-bf38-7771656893d2" providerId="ADAL" clId="{992600FB-E5A2-48A8-ADC9-6968E10B5B48}" dt="2022-11-30T03:11:47.398" v="2293" actId="478"/>
          <ac:spMkLst>
            <pc:docMk/>
            <pc:sldMk cId="3358307290" sldId="265"/>
            <ac:spMk id="119" creationId="{08262353-0AFE-DED9-1AC8-790874385E07}"/>
          </ac:spMkLst>
        </pc:spChg>
        <pc:spChg chg="del">
          <ac:chgData name="Amal R Babu" userId="3a292d0a-112b-4bc3-bf38-7771656893d2" providerId="ADAL" clId="{992600FB-E5A2-48A8-ADC9-6968E10B5B48}" dt="2022-11-30T03:11:47.398" v="2293" actId="478"/>
          <ac:spMkLst>
            <pc:docMk/>
            <pc:sldMk cId="3358307290" sldId="265"/>
            <ac:spMk id="120" creationId="{D428BD09-30A0-9561-AAF0-1C1A1415107E}"/>
          </ac:spMkLst>
        </pc:spChg>
        <pc:spChg chg="del">
          <ac:chgData name="Amal R Babu" userId="3a292d0a-112b-4bc3-bf38-7771656893d2" providerId="ADAL" clId="{992600FB-E5A2-48A8-ADC9-6968E10B5B48}" dt="2022-11-30T03:11:47.398" v="2293" actId="478"/>
          <ac:spMkLst>
            <pc:docMk/>
            <pc:sldMk cId="3358307290" sldId="265"/>
            <ac:spMk id="121" creationId="{7AA7D732-9F36-76FB-B9D0-4EC8FC02CD9E}"/>
          </ac:spMkLst>
        </pc:spChg>
        <pc:spChg chg="mod">
          <ac:chgData name="Amal R Babu" userId="3a292d0a-112b-4bc3-bf38-7771656893d2" providerId="ADAL" clId="{992600FB-E5A2-48A8-ADC9-6968E10B5B48}" dt="2022-11-30T07:55:38.798" v="3629"/>
          <ac:spMkLst>
            <pc:docMk/>
            <pc:sldMk cId="3358307290" sldId="265"/>
            <ac:spMk id="122" creationId="{0EE6EE69-9520-2E31-DF8B-0B561312EDE9}"/>
          </ac:spMkLst>
        </pc:spChg>
        <pc:spChg chg="mod">
          <ac:chgData name="Amal R Babu" userId="3a292d0a-112b-4bc3-bf38-7771656893d2" providerId="ADAL" clId="{992600FB-E5A2-48A8-ADC9-6968E10B5B48}" dt="2022-11-30T07:55:38.798" v="3629"/>
          <ac:spMkLst>
            <pc:docMk/>
            <pc:sldMk cId="3358307290" sldId="265"/>
            <ac:spMk id="123" creationId="{47A641C6-98BE-312B-834E-FF571ED93DB5}"/>
          </ac:spMkLst>
        </pc:spChg>
        <pc:spChg chg="mod">
          <ac:chgData name="Amal R Babu" userId="3a292d0a-112b-4bc3-bf38-7771656893d2" providerId="ADAL" clId="{992600FB-E5A2-48A8-ADC9-6968E10B5B48}" dt="2022-11-30T07:55:38.798" v="3629"/>
          <ac:spMkLst>
            <pc:docMk/>
            <pc:sldMk cId="3358307290" sldId="265"/>
            <ac:spMk id="124" creationId="{745C7D70-F929-F812-7494-F65FBF77B2C1}"/>
          </ac:spMkLst>
        </pc:spChg>
        <pc:spChg chg="add mod">
          <ac:chgData name="Amal R Babu" userId="3a292d0a-112b-4bc3-bf38-7771656893d2" providerId="ADAL" clId="{992600FB-E5A2-48A8-ADC9-6968E10B5B48}" dt="2022-11-30T07:55:38.798" v="3629"/>
          <ac:spMkLst>
            <pc:docMk/>
            <pc:sldMk cId="3358307290" sldId="265"/>
            <ac:spMk id="125" creationId="{D5CD68C2-E31B-E9B0-FC06-F6A91816E6FA}"/>
          </ac:spMkLst>
        </pc:spChg>
        <pc:spChg chg="mod">
          <ac:chgData name="Amal R Babu" userId="3a292d0a-112b-4bc3-bf38-7771656893d2" providerId="ADAL" clId="{992600FB-E5A2-48A8-ADC9-6968E10B5B48}" dt="2022-11-30T07:55:38.798" v="3629"/>
          <ac:spMkLst>
            <pc:docMk/>
            <pc:sldMk cId="3358307290" sldId="265"/>
            <ac:spMk id="127" creationId="{7F563970-8F7F-D255-8955-60B631C96D95}"/>
          </ac:spMkLst>
        </pc:spChg>
        <pc:spChg chg="mod">
          <ac:chgData name="Amal R Babu" userId="3a292d0a-112b-4bc3-bf38-7771656893d2" providerId="ADAL" clId="{992600FB-E5A2-48A8-ADC9-6968E10B5B48}" dt="2022-11-30T07:55:38.798" v="3629"/>
          <ac:spMkLst>
            <pc:docMk/>
            <pc:sldMk cId="3358307290" sldId="265"/>
            <ac:spMk id="130" creationId="{5C69B703-FAE8-0F51-ACED-4A8528A60171}"/>
          </ac:spMkLst>
        </pc:spChg>
        <pc:spChg chg="mod">
          <ac:chgData name="Amal R Babu" userId="3a292d0a-112b-4bc3-bf38-7771656893d2" providerId="ADAL" clId="{992600FB-E5A2-48A8-ADC9-6968E10B5B48}" dt="2022-11-30T07:55:38.798" v="3629"/>
          <ac:spMkLst>
            <pc:docMk/>
            <pc:sldMk cId="3358307290" sldId="265"/>
            <ac:spMk id="131" creationId="{5F311ECF-0C3E-AB12-1895-DFB82B842FBD}"/>
          </ac:spMkLst>
        </pc:spChg>
        <pc:spChg chg="add mod">
          <ac:chgData name="Amal R Babu" userId="3a292d0a-112b-4bc3-bf38-7771656893d2" providerId="ADAL" clId="{992600FB-E5A2-48A8-ADC9-6968E10B5B48}" dt="2022-11-30T07:55:38.798" v="3629"/>
          <ac:spMkLst>
            <pc:docMk/>
            <pc:sldMk cId="3358307290" sldId="265"/>
            <ac:spMk id="132" creationId="{F55204A5-2957-46E3-3AD0-E2C47B299E9C}"/>
          </ac:spMkLst>
        </pc:spChg>
        <pc:spChg chg="add mod">
          <ac:chgData name="Amal R Babu" userId="3a292d0a-112b-4bc3-bf38-7771656893d2" providerId="ADAL" clId="{992600FB-E5A2-48A8-ADC9-6968E10B5B48}" dt="2022-11-30T07:55:38.798" v="3629"/>
          <ac:spMkLst>
            <pc:docMk/>
            <pc:sldMk cId="3358307290" sldId="265"/>
            <ac:spMk id="134" creationId="{2A2FC472-F675-AF66-D4EA-39FFC69C7ABE}"/>
          </ac:spMkLst>
        </pc:spChg>
        <pc:spChg chg="add mod">
          <ac:chgData name="Amal R Babu" userId="3a292d0a-112b-4bc3-bf38-7771656893d2" providerId="ADAL" clId="{992600FB-E5A2-48A8-ADC9-6968E10B5B48}" dt="2022-11-30T07:55:38.798" v="3629"/>
          <ac:spMkLst>
            <pc:docMk/>
            <pc:sldMk cId="3358307290" sldId="265"/>
            <ac:spMk id="135" creationId="{41322946-711C-87AE-7249-2FF7656A5BA9}"/>
          </ac:spMkLst>
        </pc:spChg>
        <pc:spChg chg="add mod">
          <ac:chgData name="Amal R Babu" userId="3a292d0a-112b-4bc3-bf38-7771656893d2" providerId="ADAL" clId="{992600FB-E5A2-48A8-ADC9-6968E10B5B48}" dt="2022-11-30T07:55:51.020" v="3632" actId="207"/>
          <ac:spMkLst>
            <pc:docMk/>
            <pc:sldMk cId="3358307290" sldId="265"/>
            <ac:spMk id="136" creationId="{05F47DD3-8BC9-12C0-8B2E-379D57BEA136}"/>
          </ac:spMkLst>
        </pc:spChg>
        <pc:spChg chg="add mod">
          <ac:chgData name="Amal R Babu" userId="3a292d0a-112b-4bc3-bf38-7771656893d2" providerId="ADAL" clId="{992600FB-E5A2-48A8-ADC9-6968E10B5B48}" dt="2022-11-30T07:55:54.542" v="3633" actId="207"/>
          <ac:spMkLst>
            <pc:docMk/>
            <pc:sldMk cId="3358307290" sldId="265"/>
            <ac:spMk id="137" creationId="{2C8830F9-1E84-C45B-203C-F1B4279FD5A0}"/>
          </ac:spMkLst>
        </pc:spChg>
        <pc:spChg chg="add mod">
          <ac:chgData name="Amal R Babu" userId="3a292d0a-112b-4bc3-bf38-7771656893d2" providerId="ADAL" clId="{992600FB-E5A2-48A8-ADC9-6968E10B5B48}" dt="2022-11-30T07:55:38.798" v="3629"/>
          <ac:spMkLst>
            <pc:docMk/>
            <pc:sldMk cId="3358307290" sldId="265"/>
            <ac:spMk id="138" creationId="{E01AA757-3E22-D482-DD43-608DFDDB03E8}"/>
          </ac:spMkLst>
        </pc:spChg>
        <pc:spChg chg="mod">
          <ac:chgData name="Amal R Babu" userId="3a292d0a-112b-4bc3-bf38-7771656893d2" providerId="ADAL" clId="{992600FB-E5A2-48A8-ADC9-6968E10B5B48}" dt="2022-11-30T07:55:38.798" v="3629"/>
          <ac:spMkLst>
            <pc:docMk/>
            <pc:sldMk cId="3358307290" sldId="265"/>
            <ac:spMk id="140" creationId="{063E392B-7FBA-B22A-9F7F-2CFF747E42C6}"/>
          </ac:spMkLst>
        </pc:spChg>
        <pc:spChg chg="mod">
          <ac:chgData name="Amal R Babu" userId="3a292d0a-112b-4bc3-bf38-7771656893d2" providerId="ADAL" clId="{992600FB-E5A2-48A8-ADC9-6968E10B5B48}" dt="2022-11-30T07:55:38.798" v="3629"/>
          <ac:spMkLst>
            <pc:docMk/>
            <pc:sldMk cId="3358307290" sldId="265"/>
            <ac:spMk id="141" creationId="{1AACAF6C-50A8-5324-B4D1-803AC6253388}"/>
          </ac:spMkLst>
        </pc:spChg>
        <pc:spChg chg="add mod">
          <ac:chgData name="Amal R Babu" userId="3a292d0a-112b-4bc3-bf38-7771656893d2" providerId="ADAL" clId="{992600FB-E5A2-48A8-ADC9-6968E10B5B48}" dt="2022-11-30T07:55:38.798" v="3629"/>
          <ac:spMkLst>
            <pc:docMk/>
            <pc:sldMk cId="3358307290" sldId="265"/>
            <ac:spMk id="142" creationId="{6F462AFA-BD45-9656-50A0-25E14830FF2D}"/>
          </ac:spMkLst>
        </pc:spChg>
        <pc:spChg chg="mod">
          <ac:chgData name="Amal R Babu" userId="3a292d0a-112b-4bc3-bf38-7771656893d2" providerId="ADAL" clId="{992600FB-E5A2-48A8-ADC9-6968E10B5B48}" dt="2022-11-30T07:55:38.798" v="3629"/>
          <ac:spMkLst>
            <pc:docMk/>
            <pc:sldMk cId="3358307290" sldId="265"/>
            <ac:spMk id="144" creationId="{D20FDFD8-B452-3BA3-9308-9E9BF630FA1F}"/>
          </ac:spMkLst>
        </pc:spChg>
        <pc:spChg chg="mod">
          <ac:chgData name="Amal R Babu" userId="3a292d0a-112b-4bc3-bf38-7771656893d2" providerId="ADAL" clId="{992600FB-E5A2-48A8-ADC9-6968E10B5B48}" dt="2022-11-30T07:55:38.798" v="3629"/>
          <ac:spMkLst>
            <pc:docMk/>
            <pc:sldMk cId="3358307290" sldId="265"/>
            <ac:spMk id="145" creationId="{C4D30C31-2217-70F8-4BE7-FCBD746C1EAB}"/>
          </ac:spMkLst>
        </pc:spChg>
        <pc:spChg chg="add mod">
          <ac:chgData name="Amal R Babu" userId="3a292d0a-112b-4bc3-bf38-7771656893d2" providerId="ADAL" clId="{992600FB-E5A2-48A8-ADC9-6968E10B5B48}" dt="2022-11-30T07:55:38.798" v="3629"/>
          <ac:spMkLst>
            <pc:docMk/>
            <pc:sldMk cId="3358307290" sldId="265"/>
            <ac:spMk id="146" creationId="{996F7240-E8BA-FF0F-C4AC-00CE1F1AABA4}"/>
          </ac:spMkLst>
        </pc:spChg>
        <pc:spChg chg="add mod">
          <ac:chgData name="Amal R Babu" userId="3a292d0a-112b-4bc3-bf38-7771656893d2" providerId="ADAL" clId="{992600FB-E5A2-48A8-ADC9-6968E10B5B48}" dt="2022-11-30T07:55:38.798" v="3629"/>
          <ac:spMkLst>
            <pc:docMk/>
            <pc:sldMk cId="3358307290" sldId="265"/>
            <ac:spMk id="147" creationId="{861BE3AD-A8DA-E71D-D869-F9ED8E6C2C87}"/>
          </ac:spMkLst>
        </pc:spChg>
        <pc:grpChg chg="add mod">
          <ac:chgData name="Amal R Babu" userId="3a292d0a-112b-4bc3-bf38-7771656893d2" providerId="ADAL" clId="{992600FB-E5A2-48A8-ADC9-6968E10B5B48}" dt="2022-12-07T05:42:10.424" v="3721"/>
          <ac:grpSpMkLst>
            <pc:docMk/>
            <pc:sldMk cId="3358307290" sldId="265"/>
            <ac:grpSpMk id="2" creationId="{C2B2F8AF-3B50-4906-580F-4D6A71687633}"/>
          </ac:grpSpMkLst>
        </pc:grpChg>
        <pc:grpChg chg="add mod">
          <ac:chgData name="Amal R Babu" userId="3a292d0a-112b-4bc3-bf38-7771656893d2" providerId="ADAL" clId="{992600FB-E5A2-48A8-ADC9-6968E10B5B48}" dt="2022-12-07T05:42:10.424" v="3721"/>
          <ac:grpSpMkLst>
            <pc:docMk/>
            <pc:sldMk cId="3358307290" sldId="265"/>
            <ac:grpSpMk id="10" creationId="{64413A95-1699-06F1-5C0E-D70B218A9F81}"/>
          </ac:grpSpMkLst>
        </pc:grpChg>
        <pc:grpChg chg="del">
          <ac:chgData name="Amal R Babu" userId="3a292d0a-112b-4bc3-bf38-7771656893d2" providerId="ADAL" clId="{992600FB-E5A2-48A8-ADC9-6968E10B5B48}" dt="2022-11-30T07:55:38.349" v="3628" actId="478"/>
          <ac:grpSpMkLst>
            <pc:docMk/>
            <pc:sldMk cId="3358307290" sldId="265"/>
            <ac:grpSpMk id="30" creationId="{9ECCC638-745A-4CD5-37F4-34E729654B57}"/>
          </ac:grpSpMkLst>
        </pc:grpChg>
        <pc:grpChg chg="add del mod">
          <ac:chgData name="Amal R Babu" userId="3a292d0a-112b-4bc3-bf38-7771656893d2" providerId="ADAL" clId="{992600FB-E5A2-48A8-ADC9-6968E10B5B48}" dt="2022-11-30T03:15:48.251" v="2353" actId="165"/>
          <ac:grpSpMkLst>
            <pc:docMk/>
            <pc:sldMk cId="3358307290" sldId="265"/>
            <ac:grpSpMk id="38" creationId="{7228B2C2-4E95-49B9-A4EB-E4D58D999971}"/>
          </ac:grpSpMkLst>
        </pc:grpChg>
        <pc:grpChg chg="del">
          <ac:chgData name="Amal R Babu" userId="3a292d0a-112b-4bc3-bf38-7771656893d2" providerId="ADAL" clId="{992600FB-E5A2-48A8-ADC9-6968E10B5B48}" dt="2022-11-30T07:55:38.349" v="3628" actId="478"/>
          <ac:grpSpMkLst>
            <pc:docMk/>
            <pc:sldMk cId="3358307290" sldId="265"/>
            <ac:grpSpMk id="47" creationId="{5C6579D9-4E04-AE17-CF35-68ADBC5766B2}"/>
          </ac:grpSpMkLst>
        </pc:grpChg>
        <pc:grpChg chg="del">
          <ac:chgData name="Amal R Babu" userId="3a292d0a-112b-4bc3-bf38-7771656893d2" providerId="ADAL" clId="{992600FB-E5A2-48A8-ADC9-6968E10B5B48}" dt="2022-11-30T07:55:38.349" v="3628" actId="478"/>
          <ac:grpSpMkLst>
            <pc:docMk/>
            <pc:sldMk cId="3358307290" sldId="265"/>
            <ac:grpSpMk id="54" creationId="{73F997E9-B116-D8A6-6EF5-C091C7C77B6D}"/>
          </ac:grpSpMkLst>
        </pc:grpChg>
        <pc:grpChg chg="del">
          <ac:chgData name="Amal R Babu" userId="3a292d0a-112b-4bc3-bf38-7771656893d2" providerId="ADAL" clId="{992600FB-E5A2-48A8-ADC9-6968E10B5B48}" dt="2022-12-07T05:42:09.997" v="3720" actId="478"/>
          <ac:grpSpMkLst>
            <pc:docMk/>
            <pc:sldMk cId="3358307290" sldId="265"/>
            <ac:grpSpMk id="67" creationId="{6D8E5ACC-26DE-243B-180E-E19057A9EB34}"/>
          </ac:grpSpMkLst>
        </pc:grpChg>
        <pc:grpChg chg="del">
          <ac:chgData name="Amal R Babu" userId="3a292d0a-112b-4bc3-bf38-7771656893d2" providerId="ADAL" clId="{992600FB-E5A2-48A8-ADC9-6968E10B5B48}" dt="2022-12-07T05:42:09.997" v="3720" actId="478"/>
          <ac:grpSpMkLst>
            <pc:docMk/>
            <pc:sldMk cId="3358307290" sldId="265"/>
            <ac:grpSpMk id="68" creationId="{CE1D2690-EA4E-562F-8571-7A8695694CC3}"/>
          </ac:grpSpMkLst>
        </pc:grpChg>
        <pc:grpChg chg="del">
          <ac:chgData name="Amal R Babu" userId="3a292d0a-112b-4bc3-bf38-7771656893d2" providerId="ADAL" clId="{992600FB-E5A2-48A8-ADC9-6968E10B5B48}" dt="2022-11-30T07:55:38.349" v="3628" actId="478"/>
          <ac:grpSpMkLst>
            <pc:docMk/>
            <pc:sldMk cId="3358307290" sldId="265"/>
            <ac:grpSpMk id="88" creationId="{5202437B-09C4-B9C2-DFB9-8FE4C3A1D94B}"/>
          </ac:grpSpMkLst>
        </pc:grpChg>
        <pc:grpChg chg="del">
          <ac:chgData name="Amal R Babu" userId="3a292d0a-112b-4bc3-bf38-7771656893d2" providerId="ADAL" clId="{992600FB-E5A2-48A8-ADC9-6968E10B5B48}" dt="2022-11-30T07:55:38.349" v="3628" actId="478"/>
          <ac:grpSpMkLst>
            <pc:docMk/>
            <pc:sldMk cId="3358307290" sldId="265"/>
            <ac:grpSpMk id="98" creationId="{5E12AE22-4B66-8998-2063-3E4A6A50C8CF}"/>
          </ac:grpSpMkLst>
        </pc:grpChg>
        <pc:grpChg chg="add mod">
          <ac:chgData name="Amal R Babu" userId="3a292d0a-112b-4bc3-bf38-7771656893d2" providerId="ADAL" clId="{992600FB-E5A2-48A8-ADC9-6968E10B5B48}" dt="2022-11-30T07:55:38.798" v="3629"/>
          <ac:grpSpMkLst>
            <pc:docMk/>
            <pc:sldMk cId="3358307290" sldId="265"/>
            <ac:grpSpMk id="103" creationId="{BE2277F9-97B3-985A-3262-6412F2209E10}"/>
          </ac:grpSpMkLst>
        </pc:grpChg>
        <pc:grpChg chg="add mod">
          <ac:chgData name="Amal R Babu" userId="3a292d0a-112b-4bc3-bf38-7771656893d2" providerId="ADAL" clId="{992600FB-E5A2-48A8-ADC9-6968E10B5B48}" dt="2022-11-30T07:55:38.798" v="3629"/>
          <ac:grpSpMkLst>
            <pc:docMk/>
            <pc:sldMk cId="3358307290" sldId="265"/>
            <ac:grpSpMk id="126" creationId="{B68DC030-4F42-999E-B15D-290E41B7569D}"/>
          </ac:grpSpMkLst>
        </pc:grpChg>
        <pc:grpChg chg="add mod">
          <ac:chgData name="Amal R Babu" userId="3a292d0a-112b-4bc3-bf38-7771656893d2" providerId="ADAL" clId="{992600FB-E5A2-48A8-ADC9-6968E10B5B48}" dt="2022-11-30T07:55:38.798" v="3629"/>
          <ac:grpSpMkLst>
            <pc:docMk/>
            <pc:sldMk cId="3358307290" sldId="265"/>
            <ac:grpSpMk id="129" creationId="{B5CFDB2F-A4D4-5627-C4DD-76E67845DCAA}"/>
          </ac:grpSpMkLst>
        </pc:grpChg>
        <pc:grpChg chg="add mod">
          <ac:chgData name="Amal R Babu" userId="3a292d0a-112b-4bc3-bf38-7771656893d2" providerId="ADAL" clId="{992600FB-E5A2-48A8-ADC9-6968E10B5B48}" dt="2022-11-30T07:55:38.798" v="3629"/>
          <ac:grpSpMkLst>
            <pc:docMk/>
            <pc:sldMk cId="3358307290" sldId="265"/>
            <ac:grpSpMk id="139" creationId="{62AB7A86-94CA-6644-6490-FAB6758F162D}"/>
          </ac:grpSpMkLst>
        </pc:grpChg>
        <pc:grpChg chg="add mod">
          <ac:chgData name="Amal R Babu" userId="3a292d0a-112b-4bc3-bf38-7771656893d2" providerId="ADAL" clId="{992600FB-E5A2-48A8-ADC9-6968E10B5B48}" dt="2022-11-30T07:55:38.798" v="3629"/>
          <ac:grpSpMkLst>
            <pc:docMk/>
            <pc:sldMk cId="3358307290" sldId="265"/>
            <ac:grpSpMk id="143" creationId="{F1CD9DD5-2552-7B8F-4B43-3AE993FC3E7A}"/>
          </ac:grpSpMkLst>
        </pc:grpChg>
        <pc:picChg chg="add mod">
          <ac:chgData name="Amal R Babu" userId="3a292d0a-112b-4bc3-bf38-7771656893d2" providerId="ADAL" clId="{992600FB-E5A2-48A8-ADC9-6968E10B5B48}" dt="2022-11-30T03:23:57.743" v="2412" actId="27614"/>
          <ac:picMkLst>
            <pc:docMk/>
            <pc:sldMk cId="3358307290" sldId="265"/>
            <ac:picMk id="74" creationId="{CF962D2B-A97E-A572-A4E8-1080996E9B27}"/>
          </ac:picMkLst>
        </pc:picChg>
        <pc:picChg chg="add mod">
          <ac:chgData name="Amal R Babu" userId="3a292d0a-112b-4bc3-bf38-7771656893d2" providerId="ADAL" clId="{992600FB-E5A2-48A8-ADC9-6968E10B5B48}" dt="2022-11-30T03:24:34.105" v="2414" actId="27614"/>
          <ac:picMkLst>
            <pc:docMk/>
            <pc:sldMk cId="3358307290" sldId="265"/>
            <ac:picMk id="82" creationId="{7A2FB218-90DA-752A-5A0F-ECC9ADE1621C}"/>
          </ac:picMkLst>
        </pc:picChg>
        <pc:picChg chg="add del mod modCrop">
          <ac:chgData name="Amal R Babu" userId="3a292d0a-112b-4bc3-bf38-7771656893d2" providerId="ADAL" clId="{992600FB-E5A2-48A8-ADC9-6968E10B5B48}" dt="2022-11-30T03:26:26.773" v="2419" actId="478"/>
          <ac:picMkLst>
            <pc:docMk/>
            <pc:sldMk cId="3358307290" sldId="265"/>
            <ac:picMk id="84" creationId="{F9149B0D-1992-46A8-892F-46ADF2ACE6F2}"/>
          </ac:picMkLst>
        </pc:picChg>
        <pc:picChg chg="add mod">
          <ac:chgData name="Amal R Babu" userId="3a292d0a-112b-4bc3-bf38-7771656893d2" providerId="ADAL" clId="{992600FB-E5A2-48A8-ADC9-6968E10B5B48}" dt="2022-11-30T03:26:29.599" v="2420" actId="931"/>
          <ac:picMkLst>
            <pc:docMk/>
            <pc:sldMk cId="3358307290" sldId="265"/>
            <ac:picMk id="89" creationId="{47BAB7C8-AA0B-C2C3-9676-2E6AD1AD3B6D}"/>
          </ac:picMkLst>
        </pc:picChg>
        <pc:picChg chg="add mod">
          <ac:chgData name="Amal R Babu" userId="3a292d0a-112b-4bc3-bf38-7771656893d2" providerId="ADAL" clId="{992600FB-E5A2-48A8-ADC9-6968E10B5B48}" dt="2022-11-30T03:27:13.547" v="2422" actId="27614"/>
          <ac:picMkLst>
            <pc:docMk/>
            <pc:sldMk cId="3358307290" sldId="265"/>
            <ac:picMk id="91" creationId="{33705521-662D-32E8-BEA9-64656F252A6E}"/>
          </ac:picMkLst>
        </pc:picChg>
        <pc:picChg chg="mod">
          <ac:chgData name="Amal R Babu" userId="3a292d0a-112b-4bc3-bf38-7771656893d2" providerId="ADAL" clId="{992600FB-E5A2-48A8-ADC9-6968E10B5B48}" dt="2022-11-30T07:55:38.798" v="3629"/>
          <ac:picMkLst>
            <pc:docMk/>
            <pc:sldMk cId="3358307290" sldId="265"/>
            <ac:picMk id="128" creationId="{C8818178-BF24-35C7-1863-7621BB9397B8}"/>
          </ac:picMkLst>
        </pc:picChg>
        <pc:cxnChg chg="del">
          <ac:chgData name="Amal R Babu" userId="3a292d0a-112b-4bc3-bf38-7771656893d2" providerId="ADAL" clId="{992600FB-E5A2-48A8-ADC9-6968E10B5B48}" dt="2022-11-30T07:55:38.349" v="3628" actId="478"/>
          <ac:cxnSpMkLst>
            <pc:docMk/>
            <pc:sldMk cId="3358307290" sldId="265"/>
            <ac:cxnSpMk id="7" creationId="{1C225904-9D2F-F0C8-8BBE-32DEDB3F8B8F}"/>
          </ac:cxnSpMkLst>
        </pc:cxnChg>
        <pc:cxnChg chg="add mod">
          <ac:chgData name="Amal R Babu" userId="3a292d0a-112b-4bc3-bf38-7771656893d2" providerId="ADAL" clId="{992600FB-E5A2-48A8-ADC9-6968E10B5B48}" dt="2022-11-30T07:55:38.798" v="3629"/>
          <ac:cxnSpMkLst>
            <pc:docMk/>
            <pc:sldMk cId="3358307290" sldId="265"/>
            <ac:cxnSpMk id="133" creationId="{73044738-B584-4782-360A-2596B6202D44}"/>
          </ac:cxnSpMkLst>
        </pc:cxnChg>
      </pc:sldChg>
      <pc:sldChg chg="addSp delSp modSp add mod modClrScheme chgLayout">
        <pc:chgData name="Amal R Babu" userId="3a292d0a-112b-4bc3-bf38-7771656893d2" providerId="ADAL" clId="{992600FB-E5A2-48A8-ADC9-6968E10B5B48}" dt="2022-12-07T05:42:18.379" v="3723"/>
        <pc:sldMkLst>
          <pc:docMk/>
          <pc:sldMk cId="3755068264" sldId="266"/>
        </pc:sldMkLst>
        <pc:spChg chg="mod">
          <ac:chgData name="Amal R Babu" userId="3a292d0a-112b-4bc3-bf38-7771656893d2" providerId="ADAL" clId="{992600FB-E5A2-48A8-ADC9-6968E10B5B48}" dt="2022-11-30T07:56:00.122" v="3634" actId="34135"/>
          <ac:spMkLst>
            <pc:docMk/>
            <pc:sldMk cId="3755068264" sldId="266"/>
            <ac:spMk id="3" creationId="{1025ACCD-BEFE-4057-D0DA-23300AB28132}"/>
          </ac:spMkLst>
        </pc:spChg>
        <pc:spChg chg="mod">
          <ac:chgData name="Amal R Babu" userId="3a292d0a-112b-4bc3-bf38-7771656893d2" providerId="ADAL" clId="{992600FB-E5A2-48A8-ADC9-6968E10B5B48}" dt="2022-12-07T05:42:18.379" v="3723"/>
          <ac:spMkLst>
            <pc:docMk/>
            <pc:sldMk cId="3755068264" sldId="266"/>
            <ac:spMk id="7" creationId="{5458944F-1CDF-5B4A-5346-0713F71E6D97}"/>
          </ac:spMkLst>
        </pc:spChg>
        <pc:spChg chg="del">
          <ac:chgData name="Amal R Babu" userId="3a292d0a-112b-4bc3-bf38-7771656893d2" providerId="ADAL" clId="{992600FB-E5A2-48A8-ADC9-6968E10B5B48}" dt="2022-11-30T07:56:03.228" v="3635" actId="478"/>
          <ac:spMkLst>
            <pc:docMk/>
            <pc:sldMk cId="3755068264" sldId="266"/>
            <ac:spMk id="9" creationId="{67D53DBD-07C2-B89B-2A5E-6EA3F0CE967B}"/>
          </ac:spMkLst>
        </pc:spChg>
        <pc:spChg chg="mod">
          <ac:chgData name="Amal R Babu" userId="3a292d0a-112b-4bc3-bf38-7771656893d2" providerId="ADAL" clId="{992600FB-E5A2-48A8-ADC9-6968E10B5B48}" dt="2022-12-07T05:42:18.379" v="3723"/>
          <ac:spMkLst>
            <pc:docMk/>
            <pc:sldMk cId="3755068264" sldId="266"/>
            <ac:spMk id="9" creationId="{7AB15AB0-772B-E0A7-91C9-CD35E5756C46}"/>
          </ac:spMkLst>
        </pc:spChg>
        <pc:spChg chg="add del mod">
          <ac:chgData name="Amal R Babu" userId="3a292d0a-112b-4bc3-bf38-7771656893d2" providerId="ADAL" clId="{992600FB-E5A2-48A8-ADC9-6968E10B5B48}" dt="2022-11-30T03:27:57.872" v="2436" actId="478"/>
          <ac:spMkLst>
            <pc:docMk/>
            <pc:sldMk cId="3755068264" sldId="266"/>
            <ac:spMk id="10" creationId="{EE182853-4868-6BEB-96C3-F640A7B3B1C1}"/>
          </ac:spMkLst>
        </pc:spChg>
        <pc:spChg chg="mod">
          <ac:chgData name="Amal R Babu" userId="3a292d0a-112b-4bc3-bf38-7771656893d2" providerId="ADAL" clId="{992600FB-E5A2-48A8-ADC9-6968E10B5B48}" dt="2022-12-07T05:42:18.379" v="3723"/>
          <ac:spMkLst>
            <pc:docMk/>
            <pc:sldMk cId="3755068264" sldId="266"/>
            <ac:spMk id="11" creationId="{2C3AB44A-EF80-51C7-549B-5939C01866EB}"/>
          </ac:spMkLst>
        </pc:spChg>
        <pc:spChg chg="del">
          <ac:chgData name="Amal R Babu" userId="3a292d0a-112b-4bc3-bf38-7771656893d2" providerId="ADAL" clId="{992600FB-E5A2-48A8-ADC9-6968E10B5B48}" dt="2022-11-30T03:27:54.763" v="2434" actId="478"/>
          <ac:spMkLst>
            <pc:docMk/>
            <pc:sldMk cId="3755068264" sldId="266"/>
            <ac:spMk id="11" creationId="{C521702C-A845-3192-B348-68658C74D330}"/>
          </ac:spMkLst>
        </pc:spChg>
        <pc:spChg chg="mod">
          <ac:chgData name="Amal R Babu" userId="3a292d0a-112b-4bc3-bf38-7771656893d2" providerId="ADAL" clId="{992600FB-E5A2-48A8-ADC9-6968E10B5B48}" dt="2022-12-07T05:42:18.379" v="3723"/>
          <ac:spMkLst>
            <pc:docMk/>
            <pc:sldMk cId="3755068264" sldId="266"/>
            <ac:spMk id="12" creationId="{463E51DB-D0E0-8BDE-E9A2-55EF692A0FFE}"/>
          </ac:spMkLst>
        </pc:spChg>
        <pc:spChg chg="del">
          <ac:chgData name="Amal R Babu" userId="3a292d0a-112b-4bc3-bf38-7771656893d2" providerId="ADAL" clId="{992600FB-E5A2-48A8-ADC9-6968E10B5B48}" dt="2022-11-30T07:56:03.228" v="3635" actId="478"/>
          <ac:spMkLst>
            <pc:docMk/>
            <pc:sldMk cId="3755068264" sldId="266"/>
            <ac:spMk id="13" creationId="{4F3E08FA-4C08-7258-FA22-03C53F09604C}"/>
          </ac:spMkLst>
        </pc:spChg>
        <pc:spChg chg="add del mod">
          <ac:chgData name="Amal R Babu" userId="3a292d0a-112b-4bc3-bf38-7771656893d2" providerId="ADAL" clId="{992600FB-E5A2-48A8-ADC9-6968E10B5B48}" dt="2022-11-30T03:27:57.872" v="2436" actId="478"/>
          <ac:spMkLst>
            <pc:docMk/>
            <pc:sldMk cId="3755068264" sldId="266"/>
            <ac:spMk id="14" creationId="{B8072963-2403-5BF4-A3A4-8CD7405BCDC6}"/>
          </ac:spMkLst>
        </pc:spChg>
        <pc:spChg chg="del">
          <ac:chgData name="Amal R Babu" userId="3a292d0a-112b-4bc3-bf38-7771656893d2" providerId="ADAL" clId="{992600FB-E5A2-48A8-ADC9-6968E10B5B48}" dt="2022-11-30T07:56:03.228" v="3635" actId="478"/>
          <ac:spMkLst>
            <pc:docMk/>
            <pc:sldMk cId="3755068264" sldId="266"/>
            <ac:spMk id="16" creationId="{2913EB48-94F5-98C7-C275-915A1AD4D3EA}"/>
          </ac:spMkLst>
        </pc:spChg>
        <pc:spChg chg="del">
          <ac:chgData name="Amal R Babu" userId="3a292d0a-112b-4bc3-bf38-7771656893d2" providerId="ADAL" clId="{992600FB-E5A2-48A8-ADC9-6968E10B5B48}" dt="2022-11-30T07:56:03.228" v="3635" actId="478"/>
          <ac:spMkLst>
            <pc:docMk/>
            <pc:sldMk cId="3755068264" sldId="266"/>
            <ac:spMk id="17" creationId="{29D393BC-86FC-4CA8-8830-E874EA43EE28}"/>
          </ac:spMkLst>
        </pc:spChg>
        <pc:spChg chg="add del mod">
          <ac:chgData name="Amal R Babu" userId="3a292d0a-112b-4bc3-bf38-7771656893d2" providerId="ADAL" clId="{992600FB-E5A2-48A8-ADC9-6968E10B5B48}" dt="2022-11-30T03:27:57.872" v="2436" actId="478"/>
          <ac:spMkLst>
            <pc:docMk/>
            <pc:sldMk cId="3755068264" sldId="266"/>
            <ac:spMk id="18" creationId="{43DB8F49-14BD-98CE-0529-0CDD6D75A016}"/>
          </ac:spMkLst>
        </pc:spChg>
        <pc:spChg chg="del mod">
          <ac:chgData name="Amal R Babu" userId="3a292d0a-112b-4bc3-bf38-7771656893d2" providerId="ADAL" clId="{992600FB-E5A2-48A8-ADC9-6968E10B5B48}" dt="2022-11-30T07:56:03.228" v="3635" actId="478"/>
          <ac:spMkLst>
            <pc:docMk/>
            <pc:sldMk cId="3755068264" sldId="266"/>
            <ac:spMk id="19" creationId="{B5F22004-B568-5F9F-D315-B9048F8F933E}"/>
          </ac:spMkLst>
        </pc:spChg>
        <pc:spChg chg="del mod">
          <ac:chgData name="Amal R Babu" userId="3a292d0a-112b-4bc3-bf38-7771656893d2" providerId="ADAL" clId="{992600FB-E5A2-48A8-ADC9-6968E10B5B48}" dt="2022-11-30T07:56:03.228" v="3635" actId="478"/>
          <ac:spMkLst>
            <pc:docMk/>
            <pc:sldMk cId="3755068264" sldId="266"/>
            <ac:spMk id="20" creationId="{DBD7492E-2CD4-61A0-9EEE-CEE4E61AED9D}"/>
          </ac:spMkLst>
        </pc:spChg>
        <pc:spChg chg="del">
          <ac:chgData name="Amal R Babu" userId="3a292d0a-112b-4bc3-bf38-7771656893d2" providerId="ADAL" clId="{992600FB-E5A2-48A8-ADC9-6968E10B5B48}" dt="2022-11-30T07:56:03.228" v="3635" actId="478"/>
          <ac:spMkLst>
            <pc:docMk/>
            <pc:sldMk cId="3755068264" sldId="266"/>
            <ac:spMk id="21" creationId="{88AF1956-F7FB-2ADE-A3E7-1F7329C9752A}"/>
          </ac:spMkLst>
        </pc:spChg>
        <pc:spChg chg="del">
          <ac:chgData name="Amal R Babu" userId="3a292d0a-112b-4bc3-bf38-7771656893d2" providerId="ADAL" clId="{992600FB-E5A2-48A8-ADC9-6968E10B5B48}" dt="2022-11-30T07:56:03.228" v="3635" actId="478"/>
          <ac:spMkLst>
            <pc:docMk/>
            <pc:sldMk cId="3755068264" sldId="266"/>
            <ac:spMk id="22" creationId="{B8560F59-A67B-8514-2A4E-47A28A1A48B1}"/>
          </ac:spMkLst>
        </pc:spChg>
        <pc:spChg chg="del">
          <ac:chgData name="Amal R Babu" userId="3a292d0a-112b-4bc3-bf38-7771656893d2" providerId="ADAL" clId="{992600FB-E5A2-48A8-ADC9-6968E10B5B48}" dt="2022-11-30T03:27:54.763" v="2434" actId="478"/>
          <ac:spMkLst>
            <pc:docMk/>
            <pc:sldMk cId="3755068264" sldId="266"/>
            <ac:spMk id="23" creationId="{228DA46A-69B8-B7A2-2A6D-3722412D45CD}"/>
          </ac:spMkLst>
        </pc:spChg>
        <pc:spChg chg="del">
          <ac:chgData name="Amal R Babu" userId="3a292d0a-112b-4bc3-bf38-7771656893d2" providerId="ADAL" clId="{992600FB-E5A2-48A8-ADC9-6968E10B5B48}" dt="2022-11-30T03:27:54.763" v="2434" actId="478"/>
          <ac:spMkLst>
            <pc:docMk/>
            <pc:sldMk cId="3755068264" sldId="266"/>
            <ac:spMk id="24" creationId="{633A5DBA-3D5C-D126-07EA-FFE40D5EAE42}"/>
          </ac:spMkLst>
        </pc:spChg>
        <pc:spChg chg="del">
          <ac:chgData name="Amal R Babu" userId="3a292d0a-112b-4bc3-bf38-7771656893d2" providerId="ADAL" clId="{992600FB-E5A2-48A8-ADC9-6968E10B5B48}" dt="2022-11-30T03:27:54.763" v="2434" actId="478"/>
          <ac:spMkLst>
            <pc:docMk/>
            <pc:sldMk cId="3755068264" sldId="266"/>
            <ac:spMk id="25" creationId="{09E00A39-BE32-E161-2790-951E54DE8412}"/>
          </ac:spMkLst>
        </pc:spChg>
        <pc:spChg chg="del">
          <ac:chgData name="Amal R Babu" userId="3a292d0a-112b-4bc3-bf38-7771656893d2" providerId="ADAL" clId="{992600FB-E5A2-48A8-ADC9-6968E10B5B48}" dt="2022-11-30T03:27:54.763" v="2434" actId="478"/>
          <ac:spMkLst>
            <pc:docMk/>
            <pc:sldMk cId="3755068264" sldId="266"/>
            <ac:spMk id="26" creationId="{CA7E335B-0CDC-1E90-9E21-D361EEBAEC05}"/>
          </ac:spMkLst>
        </pc:spChg>
        <pc:spChg chg="del">
          <ac:chgData name="Amal R Babu" userId="3a292d0a-112b-4bc3-bf38-7771656893d2" providerId="ADAL" clId="{992600FB-E5A2-48A8-ADC9-6968E10B5B48}" dt="2022-11-30T03:27:54.763" v="2434" actId="478"/>
          <ac:spMkLst>
            <pc:docMk/>
            <pc:sldMk cId="3755068264" sldId="266"/>
            <ac:spMk id="32" creationId="{99A3E2DA-8AB7-CB43-4A8D-D6AB9DB6D6E8}"/>
          </ac:spMkLst>
        </pc:spChg>
        <pc:spChg chg="del">
          <ac:chgData name="Amal R Babu" userId="3a292d0a-112b-4bc3-bf38-7771656893d2" providerId="ADAL" clId="{992600FB-E5A2-48A8-ADC9-6968E10B5B48}" dt="2022-11-30T07:56:03.228" v="3635" actId="478"/>
          <ac:spMkLst>
            <pc:docMk/>
            <pc:sldMk cId="3755068264" sldId="266"/>
            <ac:spMk id="33" creationId="{06426368-13B9-05ED-7B4E-48B8C7532F65}"/>
          </ac:spMkLst>
        </pc:spChg>
        <pc:spChg chg="del">
          <ac:chgData name="Amal R Babu" userId="3a292d0a-112b-4bc3-bf38-7771656893d2" providerId="ADAL" clId="{992600FB-E5A2-48A8-ADC9-6968E10B5B48}" dt="2022-11-30T07:56:03.228" v="3635" actId="478"/>
          <ac:spMkLst>
            <pc:docMk/>
            <pc:sldMk cId="3755068264" sldId="266"/>
            <ac:spMk id="34" creationId="{15C24E6E-5086-DAC3-E400-3CB725E13353}"/>
          </ac:spMkLst>
        </pc:spChg>
        <pc:spChg chg="del">
          <ac:chgData name="Amal R Babu" userId="3a292d0a-112b-4bc3-bf38-7771656893d2" providerId="ADAL" clId="{992600FB-E5A2-48A8-ADC9-6968E10B5B48}" dt="2022-11-30T07:56:03.228" v="3635" actId="478"/>
          <ac:spMkLst>
            <pc:docMk/>
            <pc:sldMk cId="3755068264" sldId="266"/>
            <ac:spMk id="35" creationId="{D7FACB4C-BCA4-434A-8FA8-F4D0A8D4C109}"/>
          </ac:spMkLst>
        </pc:spChg>
        <pc:spChg chg="del">
          <ac:chgData name="Amal R Babu" userId="3a292d0a-112b-4bc3-bf38-7771656893d2" providerId="ADAL" clId="{992600FB-E5A2-48A8-ADC9-6968E10B5B48}" dt="2022-11-30T03:27:54.763" v="2434" actId="478"/>
          <ac:spMkLst>
            <pc:docMk/>
            <pc:sldMk cId="3755068264" sldId="266"/>
            <ac:spMk id="36" creationId="{CEE4DF2C-8E3C-6B03-0972-A3B04A285B1E}"/>
          </ac:spMkLst>
        </pc:spChg>
        <pc:spChg chg="del">
          <ac:chgData name="Amal R Babu" userId="3a292d0a-112b-4bc3-bf38-7771656893d2" providerId="ADAL" clId="{992600FB-E5A2-48A8-ADC9-6968E10B5B48}" dt="2022-11-30T03:27:54.763" v="2434" actId="478"/>
          <ac:spMkLst>
            <pc:docMk/>
            <pc:sldMk cId="3755068264" sldId="266"/>
            <ac:spMk id="37" creationId="{DB6B8045-A507-44E2-526E-4BD417A97DF9}"/>
          </ac:spMkLst>
        </pc:spChg>
        <pc:spChg chg="add del mod">
          <ac:chgData name="Amal R Babu" userId="3a292d0a-112b-4bc3-bf38-7771656893d2" providerId="ADAL" clId="{992600FB-E5A2-48A8-ADC9-6968E10B5B48}" dt="2022-11-30T03:27:57.872" v="2436" actId="478"/>
          <ac:spMkLst>
            <pc:docMk/>
            <pc:sldMk cId="3755068264" sldId="266"/>
            <ac:spMk id="38" creationId="{0C4D0C6E-33BD-722F-A880-7E75FC18E840}"/>
          </ac:spMkLst>
        </pc:spChg>
        <pc:spChg chg="add mod">
          <ac:chgData name="Amal R Babu" userId="3a292d0a-112b-4bc3-bf38-7771656893d2" providerId="ADAL" clId="{992600FB-E5A2-48A8-ADC9-6968E10B5B48}" dt="2022-11-30T03:32:18.614" v="2484" actId="14100"/>
          <ac:spMkLst>
            <pc:docMk/>
            <pc:sldMk cId="3755068264" sldId="266"/>
            <ac:spMk id="39" creationId="{84CB2A03-F658-93C7-05A0-E19A53B2B170}"/>
          </ac:spMkLst>
        </pc:spChg>
        <pc:spChg chg="add mod topLvl">
          <ac:chgData name="Amal R Babu" userId="3a292d0a-112b-4bc3-bf38-7771656893d2" providerId="ADAL" clId="{992600FB-E5A2-48A8-ADC9-6968E10B5B48}" dt="2022-11-30T03:32:38.476" v="2488" actId="165"/>
          <ac:spMkLst>
            <pc:docMk/>
            <pc:sldMk cId="3755068264" sldId="266"/>
            <ac:spMk id="40" creationId="{FDBDB851-F4F9-B908-0B05-CD369D63F206}"/>
          </ac:spMkLst>
        </pc:spChg>
        <pc:spChg chg="del">
          <ac:chgData name="Amal R Babu" userId="3a292d0a-112b-4bc3-bf38-7771656893d2" providerId="ADAL" clId="{992600FB-E5A2-48A8-ADC9-6968E10B5B48}" dt="2022-11-30T03:27:56.186" v="2435" actId="478"/>
          <ac:spMkLst>
            <pc:docMk/>
            <pc:sldMk cId="3755068264" sldId="266"/>
            <ac:spMk id="42" creationId="{8EB9BA56-9EF6-A93C-93AB-DFC2AF6FDCF8}"/>
          </ac:spMkLst>
        </pc:spChg>
        <pc:spChg chg="del">
          <ac:chgData name="Amal R Babu" userId="3a292d0a-112b-4bc3-bf38-7771656893d2" providerId="ADAL" clId="{992600FB-E5A2-48A8-ADC9-6968E10B5B48}" dt="2022-11-30T06:30:41.503" v="3449" actId="478"/>
          <ac:spMkLst>
            <pc:docMk/>
            <pc:sldMk cId="3755068264" sldId="266"/>
            <ac:spMk id="43" creationId="{4085F982-777E-59AD-4DB4-B07024AB9EAF}"/>
          </ac:spMkLst>
        </pc:spChg>
        <pc:spChg chg="del">
          <ac:chgData name="Amal R Babu" userId="3a292d0a-112b-4bc3-bf38-7771656893d2" providerId="ADAL" clId="{992600FB-E5A2-48A8-ADC9-6968E10B5B48}" dt="2022-11-30T03:27:54.763" v="2434" actId="478"/>
          <ac:spMkLst>
            <pc:docMk/>
            <pc:sldMk cId="3755068264" sldId="266"/>
            <ac:spMk id="45" creationId="{CAD06A51-706D-3020-BC3C-51F74BA47466}"/>
          </ac:spMkLst>
        </pc:spChg>
        <pc:spChg chg="del">
          <ac:chgData name="Amal R Babu" userId="3a292d0a-112b-4bc3-bf38-7771656893d2" providerId="ADAL" clId="{992600FB-E5A2-48A8-ADC9-6968E10B5B48}" dt="2022-11-30T03:27:54.763" v="2434" actId="478"/>
          <ac:spMkLst>
            <pc:docMk/>
            <pc:sldMk cId="3755068264" sldId="266"/>
            <ac:spMk id="46" creationId="{4D2F7B60-C640-B10E-3F51-75BE4A15FDE6}"/>
          </ac:spMkLst>
        </pc:spChg>
        <pc:spChg chg="del">
          <ac:chgData name="Amal R Babu" userId="3a292d0a-112b-4bc3-bf38-7771656893d2" providerId="ADAL" clId="{992600FB-E5A2-48A8-ADC9-6968E10B5B48}" dt="2022-11-30T03:27:57.872" v="2436" actId="478"/>
          <ac:spMkLst>
            <pc:docMk/>
            <pc:sldMk cId="3755068264" sldId="266"/>
            <ac:spMk id="48" creationId="{32BA2B5C-A252-6EDB-B3FB-09C6C1A0D1C5}"/>
          </ac:spMkLst>
        </pc:spChg>
        <pc:spChg chg="del">
          <ac:chgData name="Amal R Babu" userId="3a292d0a-112b-4bc3-bf38-7771656893d2" providerId="ADAL" clId="{992600FB-E5A2-48A8-ADC9-6968E10B5B48}" dt="2022-11-30T07:56:03.228" v="3635" actId="478"/>
          <ac:spMkLst>
            <pc:docMk/>
            <pc:sldMk cId="3755068264" sldId="266"/>
            <ac:spMk id="50" creationId="{0E2B6178-FB2D-9772-47AD-87A734026875}"/>
          </ac:spMkLst>
        </pc:spChg>
        <pc:spChg chg="del">
          <ac:chgData name="Amal R Babu" userId="3a292d0a-112b-4bc3-bf38-7771656893d2" providerId="ADAL" clId="{992600FB-E5A2-48A8-ADC9-6968E10B5B48}" dt="2022-11-30T03:27:57.872" v="2436" actId="478"/>
          <ac:spMkLst>
            <pc:docMk/>
            <pc:sldMk cId="3755068264" sldId="266"/>
            <ac:spMk id="51" creationId="{27AE5392-7B1E-233F-F925-0AC39F540B43}"/>
          </ac:spMkLst>
        </pc:spChg>
        <pc:spChg chg="add del mod">
          <ac:chgData name="Amal R Babu" userId="3a292d0a-112b-4bc3-bf38-7771656893d2" providerId="ADAL" clId="{992600FB-E5A2-48A8-ADC9-6968E10B5B48}" dt="2022-11-30T03:30:17.143" v="2459" actId="478"/>
          <ac:spMkLst>
            <pc:docMk/>
            <pc:sldMk cId="3755068264" sldId="266"/>
            <ac:spMk id="52" creationId="{7551A170-088C-F2F7-4D67-A69EDB5CB6FC}"/>
          </ac:spMkLst>
        </pc:spChg>
        <pc:spChg chg="del">
          <ac:chgData name="Amal R Babu" userId="3a292d0a-112b-4bc3-bf38-7771656893d2" providerId="ADAL" clId="{992600FB-E5A2-48A8-ADC9-6968E10B5B48}" dt="2022-11-30T07:56:03.228" v="3635" actId="478"/>
          <ac:spMkLst>
            <pc:docMk/>
            <pc:sldMk cId="3755068264" sldId="266"/>
            <ac:spMk id="55" creationId="{A2C13AB5-7A64-00F4-ECBF-90F667E097CA}"/>
          </ac:spMkLst>
        </pc:spChg>
        <pc:spChg chg="del">
          <ac:chgData name="Amal R Babu" userId="3a292d0a-112b-4bc3-bf38-7771656893d2" providerId="ADAL" clId="{992600FB-E5A2-48A8-ADC9-6968E10B5B48}" dt="2022-11-30T03:27:54.763" v="2434" actId="478"/>
          <ac:spMkLst>
            <pc:docMk/>
            <pc:sldMk cId="3755068264" sldId="266"/>
            <ac:spMk id="56" creationId="{7770034B-8A8D-D547-60C2-8309477214E3}"/>
          </ac:spMkLst>
        </pc:spChg>
        <pc:spChg chg="del">
          <ac:chgData name="Amal R Babu" userId="3a292d0a-112b-4bc3-bf38-7771656893d2" providerId="ADAL" clId="{992600FB-E5A2-48A8-ADC9-6968E10B5B48}" dt="2022-11-30T03:27:54.763" v="2434" actId="478"/>
          <ac:spMkLst>
            <pc:docMk/>
            <pc:sldMk cId="3755068264" sldId="266"/>
            <ac:spMk id="57" creationId="{83D07306-8D46-7528-99E4-D290AA4D1959}"/>
          </ac:spMkLst>
        </pc:spChg>
        <pc:spChg chg="del mod">
          <ac:chgData name="Amal R Babu" userId="3a292d0a-112b-4bc3-bf38-7771656893d2" providerId="ADAL" clId="{992600FB-E5A2-48A8-ADC9-6968E10B5B48}" dt="2022-11-30T07:56:03.228" v="3635" actId="478"/>
          <ac:spMkLst>
            <pc:docMk/>
            <pc:sldMk cId="3755068264" sldId="266"/>
            <ac:spMk id="58" creationId="{84827C04-91A4-59E2-705C-138BA0A13DA9}"/>
          </ac:spMkLst>
        </pc:spChg>
        <pc:spChg chg="add mod topLvl">
          <ac:chgData name="Amal R Babu" userId="3a292d0a-112b-4bc3-bf38-7771656893d2" providerId="ADAL" clId="{992600FB-E5A2-48A8-ADC9-6968E10B5B48}" dt="2022-11-30T03:32:38.476" v="2488" actId="165"/>
          <ac:spMkLst>
            <pc:docMk/>
            <pc:sldMk cId="3755068264" sldId="266"/>
            <ac:spMk id="59" creationId="{FE99B941-0458-55FC-E1B0-58A502078AD2}"/>
          </ac:spMkLst>
        </pc:spChg>
        <pc:spChg chg="add mod">
          <ac:chgData name="Amal R Babu" userId="3a292d0a-112b-4bc3-bf38-7771656893d2" providerId="ADAL" clId="{992600FB-E5A2-48A8-ADC9-6968E10B5B48}" dt="2022-11-30T03:31:11.799" v="2468" actId="14100"/>
          <ac:spMkLst>
            <pc:docMk/>
            <pc:sldMk cId="3755068264" sldId="266"/>
            <ac:spMk id="60" creationId="{3428904D-27D3-9BF1-D864-C817A0232D45}"/>
          </ac:spMkLst>
        </pc:spChg>
        <pc:spChg chg="add del mod">
          <ac:chgData name="Amal R Babu" userId="3a292d0a-112b-4bc3-bf38-7771656893d2" providerId="ADAL" clId="{992600FB-E5A2-48A8-ADC9-6968E10B5B48}" dt="2022-11-30T03:31:45.317" v="2479" actId="478"/>
          <ac:spMkLst>
            <pc:docMk/>
            <pc:sldMk cId="3755068264" sldId="266"/>
            <ac:spMk id="63" creationId="{35A0CCAD-40A1-F151-ED98-440EF3866990}"/>
          </ac:spMkLst>
        </pc:spChg>
        <pc:spChg chg="mod">
          <ac:chgData name="Amal R Babu" userId="3a292d0a-112b-4bc3-bf38-7771656893d2" providerId="ADAL" clId="{992600FB-E5A2-48A8-ADC9-6968E10B5B48}" dt="2022-11-30T03:50:36.367" v="2574" actId="207"/>
          <ac:spMkLst>
            <pc:docMk/>
            <pc:sldMk cId="3755068264" sldId="266"/>
            <ac:spMk id="64" creationId="{1026419F-9D4F-D6A0-6D28-43C551A1C434}"/>
          </ac:spMkLst>
        </pc:spChg>
        <pc:spChg chg="add del mod ord">
          <ac:chgData name="Amal R Babu" userId="3a292d0a-112b-4bc3-bf38-7771656893d2" providerId="ADAL" clId="{992600FB-E5A2-48A8-ADC9-6968E10B5B48}" dt="2022-11-30T03:37:02.606" v="2505" actId="931"/>
          <ac:spMkLst>
            <pc:docMk/>
            <pc:sldMk cId="3755068264" sldId="266"/>
            <ac:spMk id="78" creationId="{E6F98CB9-BC25-9892-D585-5B30D0E2FAFA}"/>
          </ac:spMkLst>
        </pc:spChg>
        <pc:spChg chg="mod">
          <ac:chgData name="Amal R Babu" userId="3a292d0a-112b-4bc3-bf38-7771656893d2" providerId="ADAL" clId="{992600FB-E5A2-48A8-ADC9-6968E10B5B48}" dt="2022-11-30T03:50:36.367" v="2574" actId="207"/>
          <ac:spMkLst>
            <pc:docMk/>
            <pc:sldMk cId="3755068264" sldId="266"/>
            <ac:spMk id="79" creationId="{658172E2-3787-64CE-5910-C25C444076A5}"/>
          </ac:spMkLst>
        </pc:spChg>
        <pc:spChg chg="add del mod ord">
          <ac:chgData name="Amal R Babu" userId="3a292d0a-112b-4bc3-bf38-7771656893d2" providerId="ADAL" clId="{992600FB-E5A2-48A8-ADC9-6968E10B5B48}" dt="2022-11-30T03:36:57.238" v="2501" actId="931"/>
          <ac:spMkLst>
            <pc:docMk/>
            <pc:sldMk cId="3755068264" sldId="266"/>
            <ac:spMk id="83" creationId="{B3275D06-3121-7DB7-E4F2-D25150F1C97C}"/>
          </ac:spMkLst>
        </pc:spChg>
        <pc:spChg chg="add del mod ord">
          <ac:chgData name="Amal R Babu" userId="3a292d0a-112b-4bc3-bf38-7771656893d2" providerId="ADAL" clId="{992600FB-E5A2-48A8-ADC9-6968E10B5B48}" dt="2022-11-30T03:40:56.858" v="2516" actId="931"/>
          <ac:spMkLst>
            <pc:docMk/>
            <pc:sldMk cId="3755068264" sldId="266"/>
            <ac:spMk id="84" creationId="{4C79DD68-71E0-74C0-7BCE-B7C565A3DC28}"/>
          </ac:spMkLst>
        </pc:spChg>
        <pc:spChg chg="add del mod ord">
          <ac:chgData name="Amal R Babu" userId="3a292d0a-112b-4bc3-bf38-7771656893d2" providerId="ADAL" clId="{992600FB-E5A2-48A8-ADC9-6968E10B5B48}" dt="2022-11-30T03:43:50.597" v="2537" actId="931"/>
          <ac:spMkLst>
            <pc:docMk/>
            <pc:sldMk cId="3755068264" sldId="266"/>
            <ac:spMk id="85" creationId="{51DF3862-7AB4-10C4-27A1-955E016C4976}"/>
          </ac:spMkLst>
        </pc:spChg>
        <pc:spChg chg="mod">
          <ac:chgData name="Amal R Babu" userId="3a292d0a-112b-4bc3-bf38-7771656893d2" providerId="ADAL" clId="{992600FB-E5A2-48A8-ADC9-6968E10B5B48}" dt="2022-11-30T03:32:10.009" v="2483" actId="20577"/>
          <ac:spMkLst>
            <pc:docMk/>
            <pc:sldMk cId="3755068264" sldId="266"/>
            <ac:spMk id="92" creationId="{232C2ADA-8B7B-4990-FB78-B27C9A79E87E}"/>
          </ac:spMkLst>
        </pc:spChg>
        <pc:spChg chg="add del mod">
          <ac:chgData name="Amal R Babu" userId="3a292d0a-112b-4bc3-bf38-7771656893d2" providerId="ADAL" clId="{992600FB-E5A2-48A8-ADC9-6968E10B5B48}" dt="2022-11-30T03:37:08.446" v="2509" actId="931"/>
          <ac:spMkLst>
            <pc:docMk/>
            <pc:sldMk cId="3755068264" sldId="266"/>
            <ac:spMk id="93" creationId="{5CDB505E-CE1F-0D84-DE76-4E25E2F8CCB6}"/>
          </ac:spMkLst>
        </pc:spChg>
        <pc:spChg chg="add del mod">
          <ac:chgData name="Amal R Babu" userId="3a292d0a-112b-4bc3-bf38-7771656893d2" providerId="ADAL" clId="{992600FB-E5A2-48A8-ADC9-6968E10B5B48}" dt="2022-11-30T03:38:55.859" v="2513" actId="931"/>
          <ac:spMkLst>
            <pc:docMk/>
            <pc:sldMk cId="3755068264" sldId="266"/>
            <ac:spMk id="100" creationId="{EE291F2B-16E9-F0D7-1DE7-B1EEF03483D9}"/>
          </ac:spMkLst>
        </pc:spChg>
        <pc:spChg chg="del">
          <ac:chgData name="Amal R Babu" userId="3a292d0a-112b-4bc3-bf38-7771656893d2" providerId="ADAL" clId="{992600FB-E5A2-48A8-ADC9-6968E10B5B48}" dt="2022-11-30T07:56:03.228" v="3635" actId="478"/>
          <ac:spMkLst>
            <pc:docMk/>
            <pc:sldMk cId="3755068264" sldId="266"/>
            <ac:spMk id="102" creationId="{BC336F4F-319C-E66A-14BA-28906300DE58}"/>
          </ac:spMkLst>
        </pc:spChg>
        <pc:spChg chg="del">
          <ac:chgData name="Amal R Babu" userId="3a292d0a-112b-4bc3-bf38-7771656893d2" providerId="ADAL" clId="{992600FB-E5A2-48A8-ADC9-6968E10B5B48}" dt="2022-11-30T06:30:41.503" v="3449" actId="478"/>
          <ac:spMkLst>
            <pc:docMk/>
            <pc:sldMk cId="3755068264" sldId="266"/>
            <ac:spMk id="109" creationId="{B205D4A8-03D0-E92D-2A10-7A44B4A53BD1}"/>
          </ac:spMkLst>
        </pc:spChg>
        <pc:spChg chg="add del mod">
          <ac:chgData name="Amal R Babu" userId="3a292d0a-112b-4bc3-bf38-7771656893d2" providerId="ADAL" clId="{992600FB-E5A2-48A8-ADC9-6968E10B5B48}" dt="2022-11-30T03:41:26.777" v="2519" actId="931"/>
          <ac:spMkLst>
            <pc:docMk/>
            <pc:sldMk cId="3755068264" sldId="266"/>
            <ac:spMk id="110" creationId="{0FC99756-9F43-6308-74C4-8034F357B7C1}"/>
          </ac:spMkLst>
        </pc:spChg>
        <pc:spChg chg="add del mod">
          <ac:chgData name="Amal R Babu" userId="3a292d0a-112b-4bc3-bf38-7771656893d2" providerId="ADAL" clId="{992600FB-E5A2-48A8-ADC9-6968E10B5B48}" dt="2022-11-30T03:42:10.884" v="2533" actId="931"/>
          <ac:spMkLst>
            <pc:docMk/>
            <pc:sldMk cId="3755068264" sldId="266"/>
            <ac:spMk id="114" creationId="{0E946DD9-5788-B760-5EEA-A50E91D44853}"/>
          </ac:spMkLst>
        </pc:spChg>
        <pc:spChg chg="add del mod">
          <ac:chgData name="Amal R Babu" userId="3a292d0a-112b-4bc3-bf38-7771656893d2" providerId="ADAL" clId="{992600FB-E5A2-48A8-ADC9-6968E10B5B48}" dt="2022-11-30T03:45:16.244" v="2540" actId="931"/>
          <ac:spMkLst>
            <pc:docMk/>
            <pc:sldMk cId="3755068264" sldId="266"/>
            <ac:spMk id="122" creationId="{0CFAE096-462D-FC9A-C004-D172714F2AB4}"/>
          </ac:spMkLst>
        </pc:spChg>
        <pc:spChg chg="add del mod">
          <ac:chgData name="Amal R Babu" userId="3a292d0a-112b-4bc3-bf38-7771656893d2" providerId="ADAL" clId="{992600FB-E5A2-48A8-ADC9-6968E10B5B48}" dt="2022-11-30T03:46:03.003" v="2548" actId="931"/>
          <ac:spMkLst>
            <pc:docMk/>
            <pc:sldMk cId="3755068264" sldId="266"/>
            <ac:spMk id="128" creationId="{99DAA5CB-E28B-1495-2E90-A24FF6135DA3}"/>
          </ac:spMkLst>
        </pc:spChg>
        <pc:spChg chg="add del mod">
          <ac:chgData name="Amal R Babu" userId="3a292d0a-112b-4bc3-bf38-7771656893d2" providerId="ADAL" clId="{992600FB-E5A2-48A8-ADC9-6968E10B5B48}" dt="2022-11-30T03:47:24.980" v="2556" actId="931"/>
          <ac:spMkLst>
            <pc:docMk/>
            <pc:sldMk cId="3755068264" sldId="266"/>
            <ac:spMk id="132" creationId="{744A1362-46C5-C97E-B8B1-8F962DE30F92}"/>
          </ac:spMkLst>
        </pc:spChg>
        <pc:spChg chg="add del mod">
          <ac:chgData name="Amal R Babu" userId="3a292d0a-112b-4bc3-bf38-7771656893d2" providerId="ADAL" clId="{992600FB-E5A2-48A8-ADC9-6968E10B5B48}" dt="2022-11-30T03:48:11.663" v="2564" actId="931"/>
          <ac:spMkLst>
            <pc:docMk/>
            <pc:sldMk cId="3755068264" sldId="266"/>
            <ac:spMk id="136" creationId="{AD00A6DA-B41D-8119-5D90-CDA814D52FD9}"/>
          </ac:spMkLst>
        </pc:spChg>
        <pc:spChg chg="add del mod">
          <ac:chgData name="Amal R Babu" userId="3a292d0a-112b-4bc3-bf38-7771656893d2" providerId="ADAL" clId="{992600FB-E5A2-48A8-ADC9-6968E10B5B48}" dt="2022-11-30T03:49:48.970" v="2569" actId="931"/>
          <ac:spMkLst>
            <pc:docMk/>
            <pc:sldMk cId="3755068264" sldId="266"/>
            <ac:spMk id="140" creationId="{FF6CF1D3-DB6E-B056-CB09-41493C298B0D}"/>
          </ac:spMkLst>
        </pc:spChg>
        <pc:spChg chg="add mod">
          <ac:chgData name="Amal R Babu" userId="3a292d0a-112b-4bc3-bf38-7771656893d2" providerId="ADAL" clId="{992600FB-E5A2-48A8-ADC9-6968E10B5B48}" dt="2022-11-30T07:56:09.396" v="3637" actId="207"/>
          <ac:spMkLst>
            <pc:docMk/>
            <pc:sldMk cId="3755068264" sldId="266"/>
            <ac:spMk id="143" creationId="{2ED2C615-8928-5712-BD21-EC1722D16AC9}"/>
          </ac:spMkLst>
        </pc:spChg>
        <pc:spChg chg="add mod">
          <ac:chgData name="Amal R Babu" userId="3a292d0a-112b-4bc3-bf38-7771656893d2" providerId="ADAL" clId="{992600FB-E5A2-48A8-ADC9-6968E10B5B48}" dt="2022-11-30T07:56:15.598" v="3638" actId="207"/>
          <ac:spMkLst>
            <pc:docMk/>
            <pc:sldMk cId="3755068264" sldId="266"/>
            <ac:spMk id="144" creationId="{0B5F13FE-E242-EC5A-9FAA-F873BC403524}"/>
          </ac:spMkLst>
        </pc:spChg>
        <pc:spChg chg="add mod">
          <ac:chgData name="Amal R Babu" userId="3a292d0a-112b-4bc3-bf38-7771656893d2" providerId="ADAL" clId="{992600FB-E5A2-48A8-ADC9-6968E10B5B48}" dt="2022-11-30T07:56:03.704" v="3636"/>
          <ac:spMkLst>
            <pc:docMk/>
            <pc:sldMk cId="3755068264" sldId="266"/>
            <ac:spMk id="145" creationId="{693798C2-D83E-3B70-1313-BE4D6CB97E0E}"/>
          </ac:spMkLst>
        </pc:spChg>
        <pc:spChg chg="add mod">
          <ac:chgData name="Amal R Babu" userId="3a292d0a-112b-4bc3-bf38-7771656893d2" providerId="ADAL" clId="{992600FB-E5A2-48A8-ADC9-6968E10B5B48}" dt="2022-11-30T07:56:03.704" v="3636"/>
          <ac:spMkLst>
            <pc:docMk/>
            <pc:sldMk cId="3755068264" sldId="266"/>
            <ac:spMk id="146" creationId="{0123B626-8DEC-EB98-3743-CCAD7C20C17A}"/>
          </ac:spMkLst>
        </pc:spChg>
        <pc:spChg chg="add mod">
          <ac:chgData name="Amal R Babu" userId="3a292d0a-112b-4bc3-bf38-7771656893d2" providerId="ADAL" clId="{992600FB-E5A2-48A8-ADC9-6968E10B5B48}" dt="2022-11-30T07:56:03.704" v="3636"/>
          <ac:spMkLst>
            <pc:docMk/>
            <pc:sldMk cId="3755068264" sldId="266"/>
            <ac:spMk id="147" creationId="{BC95DEFB-E4F5-3937-99D3-B1130364943B}"/>
          </ac:spMkLst>
        </pc:spChg>
        <pc:spChg chg="mod">
          <ac:chgData name="Amal R Babu" userId="3a292d0a-112b-4bc3-bf38-7771656893d2" providerId="ADAL" clId="{992600FB-E5A2-48A8-ADC9-6968E10B5B48}" dt="2022-11-30T07:56:03.704" v="3636"/>
          <ac:spMkLst>
            <pc:docMk/>
            <pc:sldMk cId="3755068264" sldId="266"/>
            <ac:spMk id="149" creationId="{B8779075-D4F4-FBC2-48EF-1978D405C488}"/>
          </ac:spMkLst>
        </pc:spChg>
        <pc:spChg chg="mod">
          <ac:chgData name="Amal R Babu" userId="3a292d0a-112b-4bc3-bf38-7771656893d2" providerId="ADAL" clId="{992600FB-E5A2-48A8-ADC9-6968E10B5B48}" dt="2022-11-30T07:56:03.704" v="3636"/>
          <ac:spMkLst>
            <pc:docMk/>
            <pc:sldMk cId="3755068264" sldId="266"/>
            <ac:spMk id="150" creationId="{9354CB75-0E1C-561E-888F-A331665EAD02}"/>
          </ac:spMkLst>
        </pc:spChg>
        <pc:spChg chg="mod">
          <ac:chgData name="Amal R Babu" userId="3a292d0a-112b-4bc3-bf38-7771656893d2" providerId="ADAL" clId="{992600FB-E5A2-48A8-ADC9-6968E10B5B48}" dt="2022-11-30T07:56:03.704" v="3636"/>
          <ac:spMkLst>
            <pc:docMk/>
            <pc:sldMk cId="3755068264" sldId="266"/>
            <ac:spMk id="151" creationId="{F46B049A-045A-3A8A-7471-3170FA6E30DB}"/>
          </ac:spMkLst>
        </pc:spChg>
        <pc:spChg chg="add mod">
          <ac:chgData name="Amal R Babu" userId="3a292d0a-112b-4bc3-bf38-7771656893d2" providerId="ADAL" clId="{992600FB-E5A2-48A8-ADC9-6968E10B5B48}" dt="2022-11-30T07:56:03.704" v="3636"/>
          <ac:spMkLst>
            <pc:docMk/>
            <pc:sldMk cId="3755068264" sldId="266"/>
            <ac:spMk id="152" creationId="{AEFBB995-19F7-480D-F600-9C8748632F44}"/>
          </ac:spMkLst>
        </pc:spChg>
        <pc:spChg chg="mod">
          <ac:chgData name="Amal R Babu" userId="3a292d0a-112b-4bc3-bf38-7771656893d2" providerId="ADAL" clId="{992600FB-E5A2-48A8-ADC9-6968E10B5B48}" dt="2022-11-30T07:56:03.704" v="3636"/>
          <ac:spMkLst>
            <pc:docMk/>
            <pc:sldMk cId="3755068264" sldId="266"/>
            <ac:spMk id="154" creationId="{1A6AEACA-C69E-F99E-A7DC-D2C4BDE7B20F}"/>
          </ac:spMkLst>
        </pc:spChg>
        <pc:spChg chg="mod">
          <ac:chgData name="Amal R Babu" userId="3a292d0a-112b-4bc3-bf38-7771656893d2" providerId="ADAL" clId="{992600FB-E5A2-48A8-ADC9-6968E10B5B48}" dt="2022-11-30T07:56:03.704" v="3636"/>
          <ac:spMkLst>
            <pc:docMk/>
            <pc:sldMk cId="3755068264" sldId="266"/>
            <ac:spMk id="157" creationId="{4C348C89-8661-717F-8E75-9113E6E83D9B}"/>
          </ac:spMkLst>
        </pc:spChg>
        <pc:spChg chg="mod">
          <ac:chgData name="Amal R Babu" userId="3a292d0a-112b-4bc3-bf38-7771656893d2" providerId="ADAL" clId="{992600FB-E5A2-48A8-ADC9-6968E10B5B48}" dt="2022-11-30T07:56:03.704" v="3636"/>
          <ac:spMkLst>
            <pc:docMk/>
            <pc:sldMk cId="3755068264" sldId="266"/>
            <ac:spMk id="158" creationId="{826B4028-8A4E-6F00-898A-13D65B86BAF8}"/>
          </ac:spMkLst>
        </pc:spChg>
        <pc:spChg chg="add mod">
          <ac:chgData name="Amal R Babu" userId="3a292d0a-112b-4bc3-bf38-7771656893d2" providerId="ADAL" clId="{992600FB-E5A2-48A8-ADC9-6968E10B5B48}" dt="2022-11-30T07:56:03.704" v="3636"/>
          <ac:spMkLst>
            <pc:docMk/>
            <pc:sldMk cId="3755068264" sldId="266"/>
            <ac:spMk id="159" creationId="{6D1A98A7-2642-B19C-F46D-2727020734E9}"/>
          </ac:spMkLst>
        </pc:spChg>
        <pc:spChg chg="add mod">
          <ac:chgData name="Amal R Babu" userId="3a292d0a-112b-4bc3-bf38-7771656893d2" providerId="ADAL" clId="{992600FB-E5A2-48A8-ADC9-6968E10B5B48}" dt="2022-11-30T07:56:03.704" v="3636"/>
          <ac:spMkLst>
            <pc:docMk/>
            <pc:sldMk cId="3755068264" sldId="266"/>
            <ac:spMk id="161" creationId="{72A752BF-8058-8504-0E25-036A6BB2E287}"/>
          </ac:spMkLst>
        </pc:spChg>
        <pc:spChg chg="add mod">
          <ac:chgData name="Amal R Babu" userId="3a292d0a-112b-4bc3-bf38-7771656893d2" providerId="ADAL" clId="{992600FB-E5A2-48A8-ADC9-6968E10B5B48}" dt="2022-11-30T07:56:03.704" v="3636"/>
          <ac:spMkLst>
            <pc:docMk/>
            <pc:sldMk cId="3755068264" sldId="266"/>
            <ac:spMk id="162" creationId="{D2FC7B67-4B55-CE2D-EFFB-19A6EC58FBC9}"/>
          </ac:spMkLst>
        </pc:spChg>
        <pc:spChg chg="add mod">
          <ac:chgData name="Amal R Babu" userId="3a292d0a-112b-4bc3-bf38-7771656893d2" providerId="ADAL" clId="{992600FB-E5A2-48A8-ADC9-6968E10B5B48}" dt="2022-11-30T07:56:03.704" v="3636"/>
          <ac:spMkLst>
            <pc:docMk/>
            <pc:sldMk cId="3755068264" sldId="266"/>
            <ac:spMk id="163" creationId="{D6FD6B3E-CFE7-10A0-C6B6-A478E16DA06D}"/>
          </ac:spMkLst>
        </pc:spChg>
        <pc:spChg chg="add mod">
          <ac:chgData name="Amal R Babu" userId="3a292d0a-112b-4bc3-bf38-7771656893d2" providerId="ADAL" clId="{992600FB-E5A2-48A8-ADC9-6968E10B5B48}" dt="2022-11-30T07:56:03.704" v="3636"/>
          <ac:spMkLst>
            <pc:docMk/>
            <pc:sldMk cId="3755068264" sldId="266"/>
            <ac:spMk id="164" creationId="{2D884566-ED83-E244-C1E7-03D41A6BBF1B}"/>
          </ac:spMkLst>
        </pc:spChg>
        <pc:spChg chg="add mod">
          <ac:chgData name="Amal R Babu" userId="3a292d0a-112b-4bc3-bf38-7771656893d2" providerId="ADAL" clId="{992600FB-E5A2-48A8-ADC9-6968E10B5B48}" dt="2022-11-30T07:56:20.316" v="3639" actId="207"/>
          <ac:spMkLst>
            <pc:docMk/>
            <pc:sldMk cId="3755068264" sldId="266"/>
            <ac:spMk id="165" creationId="{8B8EC837-C535-A168-2E87-A5F4389F9D2A}"/>
          </ac:spMkLst>
        </pc:spChg>
        <pc:spChg chg="mod">
          <ac:chgData name="Amal R Babu" userId="3a292d0a-112b-4bc3-bf38-7771656893d2" providerId="ADAL" clId="{992600FB-E5A2-48A8-ADC9-6968E10B5B48}" dt="2022-11-30T07:56:25.881" v="3641" actId="207"/>
          <ac:spMkLst>
            <pc:docMk/>
            <pc:sldMk cId="3755068264" sldId="266"/>
            <ac:spMk id="167" creationId="{486785D6-6521-2BA7-0834-5918E389718F}"/>
          </ac:spMkLst>
        </pc:spChg>
        <pc:spChg chg="mod">
          <ac:chgData name="Amal R Babu" userId="3a292d0a-112b-4bc3-bf38-7771656893d2" providerId="ADAL" clId="{992600FB-E5A2-48A8-ADC9-6968E10B5B48}" dt="2022-11-30T07:56:25.881" v="3641" actId="207"/>
          <ac:spMkLst>
            <pc:docMk/>
            <pc:sldMk cId="3755068264" sldId="266"/>
            <ac:spMk id="168" creationId="{B1C52508-46C2-A6B1-527E-2B84F86A6AAD}"/>
          </ac:spMkLst>
        </pc:spChg>
        <pc:spChg chg="add mod">
          <ac:chgData name="Amal R Babu" userId="3a292d0a-112b-4bc3-bf38-7771656893d2" providerId="ADAL" clId="{992600FB-E5A2-48A8-ADC9-6968E10B5B48}" dt="2022-11-30T07:56:03.704" v="3636"/>
          <ac:spMkLst>
            <pc:docMk/>
            <pc:sldMk cId="3755068264" sldId="266"/>
            <ac:spMk id="169" creationId="{5C4A4268-E95E-F2AD-770C-C6E4210F0FF5}"/>
          </ac:spMkLst>
        </pc:spChg>
        <pc:spChg chg="mod">
          <ac:chgData name="Amal R Babu" userId="3a292d0a-112b-4bc3-bf38-7771656893d2" providerId="ADAL" clId="{992600FB-E5A2-48A8-ADC9-6968E10B5B48}" dt="2022-11-30T07:56:03.704" v="3636"/>
          <ac:spMkLst>
            <pc:docMk/>
            <pc:sldMk cId="3755068264" sldId="266"/>
            <ac:spMk id="171" creationId="{2EE5AF55-5565-C657-DC1D-428300C74DE9}"/>
          </ac:spMkLst>
        </pc:spChg>
        <pc:spChg chg="mod">
          <ac:chgData name="Amal R Babu" userId="3a292d0a-112b-4bc3-bf38-7771656893d2" providerId="ADAL" clId="{992600FB-E5A2-48A8-ADC9-6968E10B5B48}" dt="2022-11-30T07:56:03.704" v="3636"/>
          <ac:spMkLst>
            <pc:docMk/>
            <pc:sldMk cId="3755068264" sldId="266"/>
            <ac:spMk id="172" creationId="{BB8EEF29-FDA5-3CD8-B651-A67139FF8EA6}"/>
          </ac:spMkLst>
        </pc:spChg>
        <pc:spChg chg="add mod">
          <ac:chgData name="Amal R Babu" userId="3a292d0a-112b-4bc3-bf38-7771656893d2" providerId="ADAL" clId="{992600FB-E5A2-48A8-ADC9-6968E10B5B48}" dt="2022-11-30T07:56:03.704" v="3636"/>
          <ac:spMkLst>
            <pc:docMk/>
            <pc:sldMk cId="3755068264" sldId="266"/>
            <ac:spMk id="173" creationId="{ABA46D27-59B7-229C-CD9B-37FA191B573D}"/>
          </ac:spMkLst>
        </pc:spChg>
        <pc:spChg chg="add mod">
          <ac:chgData name="Amal R Babu" userId="3a292d0a-112b-4bc3-bf38-7771656893d2" providerId="ADAL" clId="{992600FB-E5A2-48A8-ADC9-6968E10B5B48}" dt="2022-11-30T07:56:03.704" v="3636"/>
          <ac:spMkLst>
            <pc:docMk/>
            <pc:sldMk cId="3755068264" sldId="266"/>
            <ac:spMk id="174" creationId="{8F86F8B7-2B02-5D33-A764-E9D25BFF1237}"/>
          </ac:spMkLst>
        </pc:spChg>
        <pc:grpChg chg="add mod">
          <ac:chgData name="Amal R Babu" userId="3a292d0a-112b-4bc3-bf38-7771656893d2" providerId="ADAL" clId="{992600FB-E5A2-48A8-ADC9-6968E10B5B48}" dt="2022-12-07T05:42:18.379" v="3723"/>
          <ac:grpSpMkLst>
            <pc:docMk/>
            <pc:sldMk cId="3755068264" sldId="266"/>
            <ac:grpSpMk id="2" creationId="{E9978119-D727-EA68-78A8-4C4B0F0AB257}"/>
          </ac:grpSpMkLst>
        </pc:grpChg>
        <pc:grpChg chg="add mod">
          <ac:chgData name="Amal R Babu" userId="3a292d0a-112b-4bc3-bf38-7771656893d2" providerId="ADAL" clId="{992600FB-E5A2-48A8-ADC9-6968E10B5B48}" dt="2022-12-07T05:42:18.379" v="3723"/>
          <ac:grpSpMkLst>
            <pc:docMk/>
            <pc:sldMk cId="3755068264" sldId="266"/>
            <ac:grpSpMk id="10" creationId="{D8CDB6E0-FC45-87A7-040F-631604538EFE}"/>
          </ac:grpSpMkLst>
        </pc:grpChg>
        <pc:grpChg chg="del">
          <ac:chgData name="Amal R Babu" userId="3a292d0a-112b-4bc3-bf38-7771656893d2" providerId="ADAL" clId="{992600FB-E5A2-48A8-ADC9-6968E10B5B48}" dt="2022-11-30T07:56:03.228" v="3635" actId="478"/>
          <ac:grpSpMkLst>
            <pc:docMk/>
            <pc:sldMk cId="3755068264" sldId="266"/>
            <ac:grpSpMk id="30" creationId="{9ECCC638-745A-4CD5-37F4-34E729654B57}"/>
          </ac:grpSpMkLst>
        </pc:grpChg>
        <pc:grpChg chg="del">
          <ac:chgData name="Amal R Babu" userId="3a292d0a-112b-4bc3-bf38-7771656893d2" providerId="ADAL" clId="{992600FB-E5A2-48A8-ADC9-6968E10B5B48}" dt="2022-11-30T07:56:03.228" v="3635" actId="478"/>
          <ac:grpSpMkLst>
            <pc:docMk/>
            <pc:sldMk cId="3755068264" sldId="266"/>
            <ac:grpSpMk id="47" creationId="{5C6579D9-4E04-AE17-CF35-68ADBC5766B2}"/>
          </ac:grpSpMkLst>
        </pc:grpChg>
        <pc:grpChg chg="del">
          <ac:chgData name="Amal R Babu" userId="3a292d0a-112b-4bc3-bf38-7771656893d2" providerId="ADAL" clId="{992600FB-E5A2-48A8-ADC9-6968E10B5B48}" dt="2022-11-30T07:56:03.228" v="3635" actId="478"/>
          <ac:grpSpMkLst>
            <pc:docMk/>
            <pc:sldMk cId="3755068264" sldId="266"/>
            <ac:grpSpMk id="54" creationId="{73F997E9-B116-D8A6-6EF5-C091C7C77B6D}"/>
          </ac:grpSpMkLst>
        </pc:grpChg>
        <pc:grpChg chg="add del mod">
          <ac:chgData name="Amal R Babu" userId="3a292d0a-112b-4bc3-bf38-7771656893d2" providerId="ADAL" clId="{992600FB-E5A2-48A8-ADC9-6968E10B5B48}" dt="2022-11-30T03:31:19.045" v="2471" actId="165"/>
          <ac:grpSpMkLst>
            <pc:docMk/>
            <pc:sldMk cId="3755068264" sldId="266"/>
            <ac:grpSpMk id="61" creationId="{65643C78-5691-1CDC-481B-D5144FB2AEC3}"/>
          </ac:grpSpMkLst>
        </pc:grpChg>
        <pc:grpChg chg="add del mod">
          <ac:chgData name="Amal R Babu" userId="3a292d0a-112b-4bc3-bf38-7771656893d2" providerId="ADAL" clId="{992600FB-E5A2-48A8-ADC9-6968E10B5B48}" dt="2022-11-30T03:32:38.476" v="2488" actId="165"/>
          <ac:grpSpMkLst>
            <pc:docMk/>
            <pc:sldMk cId="3755068264" sldId="266"/>
            <ac:grpSpMk id="66" creationId="{FB02D8C4-DCAE-38A5-680E-33A04C14863D}"/>
          </ac:grpSpMkLst>
        </pc:grpChg>
        <pc:grpChg chg="del">
          <ac:chgData name="Amal R Babu" userId="3a292d0a-112b-4bc3-bf38-7771656893d2" providerId="ADAL" clId="{992600FB-E5A2-48A8-ADC9-6968E10B5B48}" dt="2022-12-07T05:42:17.839" v="3722" actId="478"/>
          <ac:grpSpMkLst>
            <pc:docMk/>
            <pc:sldMk cId="3755068264" sldId="266"/>
            <ac:grpSpMk id="67" creationId="{6D8E5ACC-26DE-243B-180E-E19057A9EB34}"/>
          </ac:grpSpMkLst>
        </pc:grpChg>
        <pc:grpChg chg="del">
          <ac:chgData name="Amal R Babu" userId="3a292d0a-112b-4bc3-bf38-7771656893d2" providerId="ADAL" clId="{992600FB-E5A2-48A8-ADC9-6968E10B5B48}" dt="2022-12-07T05:42:17.839" v="3722" actId="478"/>
          <ac:grpSpMkLst>
            <pc:docMk/>
            <pc:sldMk cId="3755068264" sldId="266"/>
            <ac:grpSpMk id="68" creationId="{CE1D2690-EA4E-562F-8571-7A8695694CC3}"/>
          </ac:grpSpMkLst>
        </pc:grpChg>
        <pc:grpChg chg="del mod">
          <ac:chgData name="Amal R Babu" userId="3a292d0a-112b-4bc3-bf38-7771656893d2" providerId="ADAL" clId="{992600FB-E5A2-48A8-ADC9-6968E10B5B48}" dt="2022-11-30T07:56:03.228" v="3635" actId="478"/>
          <ac:grpSpMkLst>
            <pc:docMk/>
            <pc:sldMk cId="3755068264" sldId="266"/>
            <ac:grpSpMk id="88" creationId="{5202437B-09C4-B9C2-DFB9-8FE4C3A1D94B}"/>
          </ac:grpSpMkLst>
        </pc:grpChg>
        <pc:grpChg chg="del">
          <ac:chgData name="Amal R Babu" userId="3a292d0a-112b-4bc3-bf38-7771656893d2" providerId="ADAL" clId="{992600FB-E5A2-48A8-ADC9-6968E10B5B48}" dt="2022-11-30T07:56:03.228" v="3635" actId="478"/>
          <ac:grpSpMkLst>
            <pc:docMk/>
            <pc:sldMk cId="3755068264" sldId="266"/>
            <ac:grpSpMk id="98" creationId="{5E12AE22-4B66-8998-2063-3E4A6A50C8CF}"/>
          </ac:grpSpMkLst>
        </pc:grpChg>
        <pc:grpChg chg="add mod">
          <ac:chgData name="Amal R Babu" userId="3a292d0a-112b-4bc3-bf38-7771656893d2" providerId="ADAL" clId="{992600FB-E5A2-48A8-ADC9-6968E10B5B48}" dt="2022-11-30T07:56:03.704" v="3636"/>
          <ac:grpSpMkLst>
            <pc:docMk/>
            <pc:sldMk cId="3755068264" sldId="266"/>
            <ac:grpSpMk id="148" creationId="{5DD7B624-9934-A274-6D26-4B7C2E84A28E}"/>
          </ac:grpSpMkLst>
        </pc:grpChg>
        <pc:grpChg chg="add mod">
          <ac:chgData name="Amal R Babu" userId="3a292d0a-112b-4bc3-bf38-7771656893d2" providerId="ADAL" clId="{992600FB-E5A2-48A8-ADC9-6968E10B5B48}" dt="2022-11-30T07:56:03.704" v="3636"/>
          <ac:grpSpMkLst>
            <pc:docMk/>
            <pc:sldMk cId="3755068264" sldId="266"/>
            <ac:grpSpMk id="153" creationId="{0A1B5201-0A58-C4EA-4F1D-130D1852D1B3}"/>
          </ac:grpSpMkLst>
        </pc:grpChg>
        <pc:grpChg chg="add mod">
          <ac:chgData name="Amal R Babu" userId="3a292d0a-112b-4bc3-bf38-7771656893d2" providerId="ADAL" clId="{992600FB-E5A2-48A8-ADC9-6968E10B5B48}" dt="2022-11-30T07:56:03.704" v="3636"/>
          <ac:grpSpMkLst>
            <pc:docMk/>
            <pc:sldMk cId="3755068264" sldId="266"/>
            <ac:grpSpMk id="156" creationId="{29648C6D-6AC3-613B-AD38-9B9E258BC338}"/>
          </ac:grpSpMkLst>
        </pc:grpChg>
        <pc:grpChg chg="add mod">
          <ac:chgData name="Amal R Babu" userId="3a292d0a-112b-4bc3-bf38-7771656893d2" providerId="ADAL" clId="{992600FB-E5A2-48A8-ADC9-6968E10B5B48}" dt="2022-11-30T07:56:25.881" v="3641" actId="207"/>
          <ac:grpSpMkLst>
            <pc:docMk/>
            <pc:sldMk cId="3755068264" sldId="266"/>
            <ac:grpSpMk id="166" creationId="{6964EF7C-3D1F-186E-D026-331EFE58548D}"/>
          </ac:grpSpMkLst>
        </pc:grpChg>
        <pc:grpChg chg="add mod">
          <ac:chgData name="Amal R Babu" userId="3a292d0a-112b-4bc3-bf38-7771656893d2" providerId="ADAL" clId="{992600FB-E5A2-48A8-ADC9-6968E10B5B48}" dt="2022-11-30T07:56:03.704" v="3636"/>
          <ac:grpSpMkLst>
            <pc:docMk/>
            <pc:sldMk cId="3755068264" sldId="266"/>
            <ac:grpSpMk id="170" creationId="{8468CFC2-A367-E206-AAE8-D674A2D01F2C}"/>
          </ac:grpSpMkLst>
        </pc:grpChg>
        <pc:picChg chg="del">
          <ac:chgData name="Amal R Babu" userId="3a292d0a-112b-4bc3-bf38-7771656893d2" providerId="ADAL" clId="{992600FB-E5A2-48A8-ADC9-6968E10B5B48}" dt="2022-11-30T03:27:54.763" v="2434" actId="478"/>
          <ac:picMkLst>
            <pc:docMk/>
            <pc:sldMk cId="3755068264" sldId="266"/>
            <ac:picMk id="74" creationId="{CF962D2B-A97E-A572-A4E8-1080996E9B27}"/>
          </ac:picMkLst>
        </pc:picChg>
        <pc:picChg chg="del">
          <ac:chgData name="Amal R Babu" userId="3a292d0a-112b-4bc3-bf38-7771656893d2" providerId="ADAL" clId="{992600FB-E5A2-48A8-ADC9-6968E10B5B48}" dt="2022-11-30T03:27:54.763" v="2434" actId="478"/>
          <ac:picMkLst>
            <pc:docMk/>
            <pc:sldMk cId="3755068264" sldId="266"/>
            <ac:picMk id="82" creationId="{7A2FB218-90DA-752A-5A0F-ECC9ADE1621C}"/>
          </ac:picMkLst>
        </pc:picChg>
        <pc:picChg chg="add del mod">
          <ac:chgData name="Amal R Babu" userId="3a292d0a-112b-4bc3-bf38-7771656893d2" providerId="ADAL" clId="{992600FB-E5A2-48A8-ADC9-6968E10B5B48}" dt="2022-11-30T03:37:00.391" v="2504" actId="478"/>
          <ac:picMkLst>
            <pc:docMk/>
            <pc:sldMk cId="3755068264" sldId="266"/>
            <ac:picMk id="87" creationId="{27BB5F40-BD0A-DDA2-3DD4-19414606BD78}"/>
          </ac:picMkLst>
        </pc:picChg>
        <pc:picChg chg="del">
          <ac:chgData name="Amal R Babu" userId="3a292d0a-112b-4bc3-bf38-7771656893d2" providerId="ADAL" clId="{992600FB-E5A2-48A8-ADC9-6968E10B5B48}" dt="2022-11-30T03:27:54.763" v="2434" actId="478"/>
          <ac:picMkLst>
            <pc:docMk/>
            <pc:sldMk cId="3755068264" sldId="266"/>
            <ac:picMk id="89" creationId="{47BAB7C8-AA0B-C2C3-9676-2E6AD1AD3B6D}"/>
          </ac:picMkLst>
        </pc:picChg>
        <pc:picChg chg="del">
          <ac:chgData name="Amal R Babu" userId="3a292d0a-112b-4bc3-bf38-7771656893d2" providerId="ADAL" clId="{992600FB-E5A2-48A8-ADC9-6968E10B5B48}" dt="2022-11-30T03:27:54.763" v="2434" actId="478"/>
          <ac:picMkLst>
            <pc:docMk/>
            <pc:sldMk cId="3755068264" sldId="266"/>
            <ac:picMk id="91" creationId="{33705521-662D-32E8-BEA9-64656F252A6E}"/>
          </ac:picMkLst>
        </pc:picChg>
        <pc:picChg chg="add del mod">
          <ac:chgData name="Amal R Babu" userId="3a292d0a-112b-4bc3-bf38-7771656893d2" providerId="ADAL" clId="{992600FB-E5A2-48A8-ADC9-6968E10B5B48}" dt="2022-11-30T03:37:04.888" v="2508" actId="478"/>
          <ac:picMkLst>
            <pc:docMk/>
            <pc:sldMk cId="3755068264" sldId="266"/>
            <ac:picMk id="97" creationId="{9ACBE22A-43C9-62AF-176C-69DC9D3FAC75}"/>
          </ac:picMkLst>
        </pc:picChg>
        <pc:picChg chg="add mod modCrop">
          <ac:chgData name="Amal R Babu" userId="3a292d0a-112b-4bc3-bf38-7771656893d2" providerId="ADAL" clId="{992600FB-E5A2-48A8-ADC9-6968E10B5B48}" dt="2022-11-30T03:37:20.543" v="2512" actId="18131"/>
          <ac:picMkLst>
            <pc:docMk/>
            <pc:sldMk cId="3755068264" sldId="266"/>
            <ac:picMk id="103" creationId="{70081B3C-6CBC-6133-BAE7-633EE2AB9ED3}"/>
          </ac:picMkLst>
        </pc:picChg>
        <pc:picChg chg="add del mod">
          <ac:chgData name="Amal R Babu" userId="3a292d0a-112b-4bc3-bf38-7771656893d2" providerId="ADAL" clId="{992600FB-E5A2-48A8-ADC9-6968E10B5B48}" dt="2022-11-30T03:41:25.016" v="2518" actId="478"/>
          <ac:picMkLst>
            <pc:docMk/>
            <pc:sldMk cId="3755068264" sldId="266"/>
            <ac:picMk id="105" creationId="{C4A1AC29-33B0-8FB9-BDB4-260249EAFBA8}"/>
          </ac:picMkLst>
        </pc:picChg>
        <pc:picChg chg="add mod">
          <ac:chgData name="Amal R Babu" userId="3a292d0a-112b-4bc3-bf38-7771656893d2" providerId="ADAL" clId="{992600FB-E5A2-48A8-ADC9-6968E10B5B48}" dt="2022-11-30T03:40:58.923" v="2517" actId="27614"/>
          <ac:picMkLst>
            <pc:docMk/>
            <pc:sldMk cId="3755068264" sldId="266"/>
            <ac:picMk id="107" creationId="{FB4FD369-9956-2E15-E2ED-C24F5C3A6C8D}"/>
          </ac:picMkLst>
        </pc:picChg>
        <pc:picChg chg="add del mod">
          <ac:chgData name="Amal R Babu" userId="3a292d0a-112b-4bc3-bf38-7771656893d2" providerId="ADAL" clId="{992600FB-E5A2-48A8-ADC9-6968E10B5B48}" dt="2022-11-30T03:41:38.058" v="2522" actId="478"/>
          <ac:picMkLst>
            <pc:docMk/>
            <pc:sldMk cId="3755068264" sldId="266"/>
            <ac:picMk id="112" creationId="{2626D3A7-80F3-3300-E41C-6ED93389835F}"/>
          </ac:picMkLst>
        </pc:picChg>
        <pc:picChg chg="add del mod">
          <ac:chgData name="Amal R Babu" userId="3a292d0a-112b-4bc3-bf38-7771656893d2" providerId="ADAL" clId="{992600FB-E5A2-48A8-ADC9-6968E10B5B48}" dt="2022-11-30T03:41:43.885" v="2527" actId="931"/>
          <ac:picMkLst>
            <pc:docMk/>
            <pc:sldMk cId="3755068264" sldId="266"/>
            <ac:picMk id="116" creationId="{B64A08F3-1F6C-5958-3F59-4BFA2030054E}"/>
          </ac:picMkLst>
        </pc:picChg>
        <pc:picChg chg="add del mod">
          <ac:chgData name="Amal R Babu" userId="3a292d0a-112b-4bc3-bf38-7771656893d2" providerId="ADAL" clId="{992600FB-E5A2-48A8-ADC9-6968E10B5B48}" dt="2022-11-30T03:42:00.797" v="2532" actId="931"/>
          <ac:picMkLst>
            <pc:docMk/>
            <pc:sldMk cId="3755068264" sldId="266"/>
            <ac:picMk id="118" creationId="{AE4DC4F2-910A-02B6-3939-ACD747B59A99}"/>
          </ac:picMkLst>
        </pc:picChg>
        <pc:picChg chg="add del mod">
          <ac:chgData name="Amal R Babu" userId="3a292d0a-112b-4bc3-bf38-7771656893d2" providerId="ADAL" clId="{992600FB-E5A2-48A8-ADC9-6968E10B5B48}" dt="2022-11-30T03:42:21.313" v="2536" actId="478"/>
          <ac:picMkLst>
            <pc:docMk/>
            <pc:sldMk cId="3755068264" sldId="266"/>
            <ac:picMk id="120" creationId="{A8E10549-25C7-57BC-77FC-0E0312B0DD16}"/>
          </ac:picMkLst>
        </pc:picChg>
        <pc:picChg chg="add mod">
          <ac:chgData name="Amal R Babu" userId="3a292d0a-112b-4bc3-bf38-7771656893d2" providerId="ADAL" clId="{992600FB-E5A2-48A8-ADC9-6968E10B5B48}" dt="2022-11-30T03:43:52.114" v="2539" actId="962"/>
          <ac:picMkLst>
            <pc:docMk/>
            <pc:sldMk cId="3755068264" sldId="266"/>
            <ac:picMk id="124" creationId="{7CE375F9-48EE-BBDD-445D-C52D717CDE68}"/>
          </ac:picMkLst>
        </pc:picChg>
        <pc:picChg chg="add del mod modCrop">
          <ac:chgData name="Amal R Babu" userId="3a292d0a-112b-4bc3-bf38-7771656893d2" providerId="ADAL" clId="{992600FB-E5A2-48A8-ADC9-6968E10B5B48}" dt="2022-11-30T03:46:01.230" v="2547" actId="478"/>
          <ac:picMkLst>
            <pc:docMk/>
            <pc:sldMk cId="3755068264" sldId="266"/>
            <ac:picMk id="126" creationId="{F561D934-3CC4-39DE-EE03-346C932D53C8}"/>
          </ac:picMkLst>
        </pc:picChg>
        <pc:picChg chg="add del mod modCrop">
          <ac:chgData name="Amal R Babu" userId="3a292d0a-112b-4bc3-bf38-7771656893d2" providerId="ADAL" clId="{992600FB-E5A2-48A8-ADC9-6968E10B5B48}" dt="2022-11-30T03:47:23.059" v="2555" actId="478"/>
          <ac:picMkLst>
            <pc:docMk/>
            <pc:sldMk cId="3755068264" sldId="266"/>
            <ac:picMk id="130" creationId="{AFBB7C69-4880-440F-0C0A-8F0751B8243E}"/>
          </ac:picMkLst>
        </pc:picChg>
        <pc:picChg chg="add del mod modCrop">
          <ac:chgData name="Amal R Babu" userId="3a292d0a-112b-4bc3-bf38-7771656893d2" providerId="ADAL" clId="{992600FB-E5A2-48A8-ADC9-6968E10B5B48}" dt="2022-11-30T03:48:09.874" v="2563" actId="478"/>
          <ac:picMkLst>
            <pc:docMk/>
            <pc:sldMk cId="3755068264" sldId="266"/>
            <ac:picMk id="134" creationId="{77A21698-AE44-F8A1-10F5-7F00ADEF3EA0}"/>
          </ac:picMkLst>
        </pc:picChg>
        <pc:picChg chg="add del mod modCrop">
          <ac:chgData name="Amal R Babu" userId="3a292d0a-112b-4bc3-bf38-7771656893d2" providerId="ADAL" clId="{992600FB-E5A2-48A8-ADC9-6968E10B5B48}" dt="2022-11-30T03:49:47.124" v="2568" actId="478"/>
          <ac:picMkLst>
            <pc:docMk/>
            <pc:sldMk cId="3755068264" sldId="266"/>
            <ac:picMk id="138" creationId="{E829A6A7-B245-7406-FC3A-F3ABB243BE03}"/>
          </ac:picMkLst>
        </pc:picChg>
        <pc:picChg chg="add mod">
          <ac:chgData name="Amal R Babu" userId="3a292d0a-112b-4bc3-bf38-7771656893d2" providerId="ADAL" clId="{992600FB-E5A2-48A8-ADC9-6968E10B5B48}" dt="2022-11-30T03:49:50.857" v="2571" actId="962"/>
          <ac:picMkLst>
            <pc:docMk/>
            <pc:sldMk cId="3755068264" sldId="266"/>
            <ac:picMk id="142" creationId="{90B6364E-8761-FD15-92F4-20737325ED51}"/>
          </ac:picMkLst>
        </pc:picChg>
        <pc:picChg chg="mod">
          <ac:chgData name="Amal R Babu" userId="3a292d0a-112b-4bc3-bf38-7771656893d2" providerId="ADAL" clId="{992600FB-E5A2-48A8-ADC9-6968E10B5B48}" dt="2022-11-30T07:56:03.704" v="3636"/>
          <ac:picMkLst>
            <pc:docMk/>
            <pc:sldMk cId="3755068264" sldId="266"/>
            <ac:picMk id="155" creationId="{8EBC64F6-52E4-C7D3-C8E0-063624D82FC8}"/>
          </ac:picMkLst>
        </pc:picChg>
        <pc:cxnChg chg="del">
          <ac:chgData name="Amal R Babu" userId="3a292d0a-112b-4bc3-bf38-7771656893d2" providerId="ADAL" clId="{992600FB-E5A2-48A8-ADC9-6968E10B5B48}" dt="2022-11-30T07:56:03.228" v="3635" actId="478"/>
          <ac:cxnSpMkLst>
            <pc:docMk/>
            <pc:sldMk cId="3755068264" sldId="266"/>
            <ac:cxnSpMk id="7" creationId="{1C225904-9D2F-F0C8-8BBE-32DEDB3F8B8F}"/>
          </ac:cxnSpMkLst>
        </pc:cxnChg>
        <pc:cxnChg chg="add mod">
          <ac:chgData name="Amal R Babu" userId="3a292d0a-112b-4bc3-bf38-7771656893d2" providerId="ADAL" clId="{992600FB-E5A2-48A8-ADC9-6968E10B5B48}" dt="2022-11-30T07:56:03.704" v="3636"/>
          <ac:cxnSpMkLst>
            <pc:docMk/>
            <pc:sldMk cId="3755068264" sldId="266"/>
            <ac:cxnSpMk id="160" creationId="{21E1DE83-1467-0F77-A249-12708D55BC7F}"/>
          </ac:cxnSpMkLst>
        </pc:cxnChg>
      </pc:sldChg>
      <pc:sldChg chg="addSp delSp modSp add mod setBg modClrScheme chgLayout">
        <pc:chgData name="Amal R Babu" userId="3a292d0a-112b-4bc3-bf38-7771656893d2" providerId="ADAL" clId="{992600FB-E5A2-48A8-ADC9-6968E10B5B48}" dt="2022-12-07T05:42:23.153" v="3725"/>
        <pc:sldMkLst>
          <pc:docMk/>
          <pc:sldMk cId="2436200355" sldId="267"/>
        </pc:sldMkLst>
        <pc:spChg chg="add mod">
          <ac:chgData name="Amal R Babu" userId="3a292d0a-112b-4bc3-bf38-7771656893d2" providerId="ADAL" clId="{992600FB-E5A2-48A8-ADC9-6968E10B5B48}" dt="2022-12-07T05:35:03.101" v="3704"/>
          <ac:spMkLst>
            <pc:docMk/>
            <pc:sldMk cId="2436200355" sldId="267"/>
            <ac:spMk id="2" creationId="{F301DF9C-8C27-057F-E417-B225D4A79E62}"/>
          </ac:spMkLst>
        </pc:spChg>
        <pc:spChg chg="add del mod">
          <ac:chgData name="Amal R Babu" userId="3a292d0a-112b-4bc3-bf38-7771656893d2" providerId="ADAL" clId="{992600FB-E5A2-48A8-ADC9-6968E10B5B48}" dt="2022-12-07T05:35:19.383" v="3706" actId="931"/>
          <ac:spMkLst>
            <pc:docMk/>
            <pc:sldMk cId="2436200355" sldId="267"/>
            <ac:spMk id="7" creationId="{D8C322E8-8895-2831-9141-19C841220617}"/>
          </ac:spMkLst>
        </pc:spChg>
        <pc:spChg chg="del">
          <ac:chgData name="Amal R Babu" userId="3a292d0a-112b-4bc3-bf38-7771656893d2" providerId="ADAL" clId="{992600FB-E5A2-48A8-ADC9-6968E10B5B48}" dt="2022-11-30T07:58:06.307" v="3649" actId="478"/>
          <ac:spMkLst>
            <pc:docMk/>
            <pc:sldMk cId="2436200355" sldId="267"/>
            <ac:spMk id="9" creationId="{67D53DBD-07C2-B89B-2A5E-6EA3F0CE967B}"/>
          </ac:spMkLst>
        </pc:spChg>
        <pc:spChg chg="add del mod">
          <ac:chgData name="Amal R Babu" userId="3a292d0a-112b-4bc3-bf38-7771656893d2" providerId="ADAL" clId="{992600FB-E5A2-48A8-ADC9-6968E10B5B48}" dt="2022-11-30T03:50:51.408" v="2577" actId="700"/>
          <ac:spMkLst>
            <pc:docMk/>
            <pc:sldMk cId="2436200355" sldId="267"/>
            <ac:spMk id="10" creationId="{EDB9D673-ED42-81AA-EA28-458BC90D440F}"/>
          </ac:spMkLst>
        </pc:spChg>
        <pc:spChg chg="mod">
          <ac:chgData name="Amal R Babu" userId="3a292d0a-112b-4bc3-bf38-7771656893d2" providerId="ADAL" clId="{992600FB-E5A2-48A8-ADC9-6968E10B5B48}" dt="2022-12-07T05:42:23.153" v="3725"/>
          <ac:spMkLst>
            <pc:docMk/>
            <pc:sldMk cId="2436200355" sldId="267"/>
            <ac:spMk id="12" creationId="{164EA592-EC8D-9592-F427-A0650BD9E611}"/>
          </ac:spMkLst>
        </pc:spChg>
        <pc:spChg chg="add del mod">
          <ac:chgData name="Amal R Babu" userId="3a292d0a-112b-4bc3-bf38-7771656893d2" providerId="ADAL" clId="{992600FB-E5A2-48A8-ADC9-6968E10B5B48}" dt="2022-11-30T03:50:51.408" v="2577" actId="700"/>
          <ac:spMkLst>
            <pc:docMk/>
            <pc:sldMk cId="2436200355" sldId="267"/>
            <ac:spMk id="12" creationId="{1D69579F-142A-D3FF-6ABC-CE955EE8B6ED}"/>
          </ac:spMkLst>
        </pc:spChg>
        <pc:spChg chg="del">
          <ac:chgData name="Amal R Babu" userId="3a292d0a-112b-4bc3-bf38-7771656893d2" providerId="ADAL" clId="{992600FB-E5A2-48A8-ADC9-6968E10B5B48}" dt="2022-11-30T07:58:06.307" v="3649" actId="478"/>
          <ac:spMkLst>
            <pc:docMk/>
            <pc:sldMk cId="2436200355" sldId="267"/>
            <ac:spMk id="13" creationId="{4F3E08FA-4C08-7258-FA22-03C53F09604C}"/>
          </ac:spMkLst>
        </pc:spChg>
        <pc:spChg chg="mod">
          <ac:chgData name="Amal R Babu" userId="3a292d0a-112b-4bc3-bf38-7771656893d2" providerId="ADAL" clId="{992600FB-E5A2-48A8-ADC9-6968E10B5B48}" dt="2022-12-07T05:42:23.153" v="3725"/>
          <ac:spMkLst>
            <pc:docMk/>
            <pc:sldMk cId="2436200355" sldId="267"/>
            <ac:spMk id="13" creationId="{A0FA1A64-A5A1-2EB2-FF34-7B3F86C34AA6}"/>
          </ac:spMkLst>
        </pc:spChg>
        <pc:spChg chg="mod">
          <ac:chgData name="Amal R Babu" userId="3a292d0a-112b-4bc3-bf38-7771656893d2" providerId="ADAL" clId="{992600FB-E5A2-48A8-ADC9-6968E10B5B48}" dt="2022-12-07T05:42:23.153" v="3725"/>
          <ac:spMkLst>
            <pc:docMk/>
            <pc:sldMk cId="2436200355" sldId="267"/>
            <ac:spMk id="15" creationId="{02D90D6E-636C-A658-1D13-F2E44B5D2E4B}"/>
          </ac:spMkLst>
        </pc:spChg>
        <pc:spChg chg="add del mod">
          <ac:chgData name="Amal R Babu" userId="3a292d0a-112b-4bc3-bf38-7771656893d2" providerId="ADAL" clId="{992600FB-E5A2-48A8-ADC9-6968E10B5B48}" dt="2022-11-30T03:50:51.408" v="2577" actId="700"/>
          <ac:spMkLst>
            <pc:docMk/>
            <pc:sldMk cId="2436200355" sldId="267"/>
            <ac:spMk id="15" creationId="{758CE942-BEE3-185B-77D6-92057E13A9C7}"/>
          </ac:spMkLst>
        </pc:spChg>
        <pc:spChg chg="del">
          <ac:chgData name="Amal R Babu" userId="3a292d0a-112b-4bc3-bf38-7771656893d2" providerId="ADAL" clId="{992600FB-E5A2-48A8-ADC9-6968E10B5B48}" dt="2022-11-30T07:58:06.307" v="3649" actId="478"/>
          <ac:spMkLst>
            <pc:docMk/>
            <pc:sldMk cId="2436200355" sldId="267"/>
            <ac:spMk id="16" creationId="{2913EB48-94F5-98C7-C275-915A1AD4D3EA}"/>
          </ac:spMkLst>
        </pc:spChg>
        <pc:spChg chg="mod">
          <ac:chgData name="Amal R Babu" userId="3a292d0a-112b-4bc3-bf38-7771656893d2" providerId="ADAL" clId="{992600FB-E5A2-48A8-ADC9-6968E10B5B48}" dt="2022-12-07T05:42:23.153" v="3725"/>
          <ac:spMkLst>
            <pc:docMk/>
            <pc:sldMk cId="2436200355" sldId="267"/>
            <ac:spMk id="16" creationId="{38CB5149-75A3-5875-D6F1-20D7ACB8D9D1}"/>
          </ac:spMkLst>
        </pc:spChg>
        <pc:spChg chg="del">
          <ac:chgData name="Amal R Babu" userId="3a292d0a-112b-4bc3-bf38-7771656893d2" providerId="ADAL" clId="{992600FB-E5A2-48A8-ADC9-6968E10B5B48}" dt="2022-11-30T07:58:06.307" v="3649" actId="478"/>
          <ac:spMkLst>
            <pc:docMk/>
            <pc:sldMk cId="2436200355" sldId="267"/>
            <ac:spMk id="17" creationId="{29D393BC-86FC-4CA8-8830-E874EA43EE28}"/>
          </ac:spMkLst>
        </pc:spChg>
        <pc:spChg chg="del">
          <ac:chgData name="Amal R Babu" userId="3a292d0a-112b-4bc3-bf38-7771656893d2" providerId="ADAL" clId="{992600FB-E5A2-48A8-ADC9-6968E10B5B48}" dt="2022-11-30T07:58:06.307" v="3649" actId="478"/>
          <ac:spMkLst>
            <pc:docMk/>
            <pc:sldMk cId="2436200355" sldId="267"/>
            <ac:spMk id="19" creationId="{B5F22004-B568-5F9F-D315-B9048F8F933E}"/>
          </ac:spMkLst>
        </pc:spChg>
        <pc:spChg chg="del mod">
          <ac:chgData name="Amal R Babu" userId="3a292d0a-112b-4bc3-bf38-7771656893d2" providerId="ADAL" clId="{992600FB-E5A2-48A8-ADC9-6968E10B5B48}" dt="2022-11-30T07:58:06.307" v="3649" actId="478"/>
          <ac:spMkLst>
            <pc:docMk/>
            <pc:sldMk cId="2436200355" sldId="267"/>
            <ac:spMk id="20" creationId="{DBD7492E-2CD4-61A0-9EEE-CEE4E61AED9D}"/>
          </ac:spMkLst>
        </pc:spChg>
        <pc:spChg chg="del">
          <ac:chgData name="Amal R Babu" userId="3a292d0a-112b-4bc3-bf38-7771656893d2" providerId="ADAL" clId="{992600FB-E5A2-48A8-ADC9-6968E10B5B48}" dt="2022-11-30T07:58:06.307" v="3649" actId="478"/>
          <ac:spMkLst>
            <pc:docMk/>
            <pc:sldMk cId="2436200355" sldId="267"/>
            <ac:spMk id="21" creationId="{88AF1956-F7FB-2ADE-A3E7-1F7329C9752A}"/>
          </ac:spMkLst>
        </pc:spChg>
        <pc:spChg chg="del">
          <ac:chgData name="Amal R Babu" userId="3a292d0a-112b-4bc3-bf38-7771656893d2" providerId="ADAL" clId="{992600FB-E5A2-48A8-ADC9-6968E10B5B48}" dt="2022-11-30T07:58:06.307" v="3649" actId="478"/>
          <ac:spMkLst>
            <pc:docMk/>
            <pc:sldMk cId="2436200355" sldId="267"/>
            <ac:spMk id="22" creationId="{B8560F59-A67B-8514-2A4E-47A28A1A48B1}"/>
          </ac:spMkLst>
        </pc:spChg>
        <pc:spChg chg="add del mod">
          <ac:chgData name="Amal R Babu" userId="3a292d0a-112b-4bc3-bf38-7771656893d2" providerId="ADAL" clId="{992600FB-E5A2-48A8-ADC9-6968E10B5B48}" dt="2022-11-30T03:50:51.408" v="2577" actId="700"/>
          <ac:spMkLst>
            <pc:docMk/>
            <pc:sldMk cId="2436200355" sldId="267"/>
            <ac:spMk id="23" creationId="{526B39B7-CCA7-CF72-1C4E-13C742FCB8D5}"/>
          </ac:spMkLst>
        </pc:spChg>
        <pc:spChg chg="add del mod ord">
          <ac:chgData name="Amal R Babu" userId="3a292d0a-112b-4bc3-bf38-7771656893d2" providerId="ADAL" clId="{992600FB-E5A2-48A8-ADC9-6968E10B5B48}" dt="2022-11-30T03:59:16.045" v="2659" actId="478"/>
          <ac:spMkLst>
            <pc:docMk/>
            <pc:sldMk cId="2436200355" sldId="267"/>
            <ac:spMk id="24" creationId="{B3DED94A-06FF-D23F-5860-11A6EA390C5F}"/>
          </ac:spMkLst>
        </pc:spChg>
        <pc:spChg chg="add mod ord">
          <ac:chgData name="Amal R Babu" userId="3a292d0a-112b-4bc3-bf38-7771656893d2" providerId="ADAL" clId="{992600FB-E5A2-48A8-ADC9-6968E10B5B48}" dt="2022-11-30T04:36:01.755" v="2896" actId="167"/>
          <ac:spMkLst>
            <pc:docMk/>
            <pc:sldMk cId="2436200355" sldId="267"/>
            <ac:spMk id="25" creationId="{5D6EB9E9-B3EF-6A67-96FA-386AA6EAF579}"/>
          </ac:spMkLst>
        </pc:spChg>
        <pc:spChg chg="add del mod">
          <ac:chgData name="Amal R Babu" userId="3a292d0a-112b-4bc3-bf38-7771656893d2" providerId="ADAL" clId="{992600FB-E5A2-48A8-ADC9-6968E10B5B48}" dt="2022-12-07T05:35:02.026" v="3703" actId="478"/>
          <ac:spMkLst>
            <pc:docMk/>
            <pc:sldMk cId="2436200355" sldId="267"/>
            <ac:spMk id="26" creationId="{6BDA708B-0796-B9AB-EDD9-80C2C5DE9CF5}"/>
          </ac:spMkLst>
        </pc:spChg>
        <pc:spChg chg="add mod">
          <ac:chgData name="Amal R Babu" userId="3a292d0a-112b-4bc3-bf38-7771656893d2" providerId="ADAL" clId="{992600FB-E5A2-48A8-ADC9-6968E10B5B48}" dt="2022-11-30T03:53:41.412" v="2603" actId="20577"/>
          <ac:spMkLst>
            <pc:docMk/>
            <pc:sldMk cId="2436200355" sldId="267"/>
            <ac:spMk id="31" creationId="{D4E7898C-02FD-99D7-3638-73ACEE2ED58A}"/>
          </ac:spMkLst>
        </pc:spChg>
        <pc:spChg chg="add del mod">
          <ac:chgData name="Amal R Babu" userId="3a292d0a-112b-4bc3-bf38-7771656893d2" providerId="ADAL" clId="{992600FB-E5A2-48A8-ADC9-6968E10B5B48}" dt="2022-11-30T03:55:14.709" v="2630" actId="478"/>
          <ac:spMkLst>
            <pc:docMk/>
            <pc:sldMk cId="2436200355" sldId="267"/>
            <ac:spMk id="32" creationId="{086870B2-D75F-C7D2-4D37-49814685F213}"/>
          </ac:spMkLst>
        </pc:spChg>
        <pc:spChg chg="del mod">
          <ac:chgData name="Amal R Babu" userId="3a292d0a-112b-4bc3-bf38-7771656893d2" providerId="ADAL" clId="{992600FB-E5A2-48A8-ADC9-6968E10B5B48}" dt="2022-11-30T07:58:06.307" v="3649" actId="478"/>
          <ac:spMkLst>
            <pc:docMk/>
            <pc:sldMk cId="2436200355" sldId="267"/>
            <ac:spMk id="33" creationId="{06426368-13B9-05ED-7B4E-48B8C7532F65}"/>
          </ac:spMkLst>
        </pc:spChg>
        <pc:spChg chg="del">
          <ac:chgData name="Amal R Babu" userId="3a292d0a-112b-4bc3-bf38-7771656893d2" providerId="ADAL" clId="{992600FB-E5A2-48A8-ADC9-6968E10B5B48}" dt="2022-11-30T07:58:06.307" v="3649" actId="478"/>
          <ac:spMkLst>
            <pc:docMk/>
            <pc:sldMk cId="2436200355" sldId="267"/>
            <ac:spMk id="34" creationId="{15C24E6E-5086-DAC3-E400-3CB725E13353}"/>
          </ac:spMkLst>
        </pc:spChg>
        <pc:spChg chg="del">
          <ac:chgData name="Amal R Babu" userId="3a292d0a-112b-4bc3-bf38-7771656893d2" providerId="ADAL" clId="{992600FB-E5A2-48A8-ADC9-6968E10B5B48}" dt="2022-11-30T07:58:06.307" v="3649" actId="478"/>
          <ac:spMkLst>
            <pc:docMk/>
            <pc:sldMk cId="2436200355" sldId="267"/>
            <ac:spMk id="35" creationId="{D7FACB4C-BCA4-434A-8FA8-F4D0A8D4C109}"/>
          </ac:spMkLst>
        </pc:spChg>
        <pc:spChg chg="add mod">
          <ac:chgData name="Amal R Babu" userId="3a292d0a-112b-4bc3-bf38-7771656893d2" providerId="ADAL" clId="{992600FB-E5A2-48A8-ADC9-6968E10B5B48}" dt="2022-11-30T03:54:36.166" v="2619" actId="20577"/>
          <ac:spMkLst>
            <pc:docMk/>
            <pc:sldMk cId="2436200355" sldId="267"/>
            <ac:spMk id="36" creationId="{28942AF7-B546-F1D1-6BC0-F3D81E656F81}"/>
          </ac:spMkLst>
        </pc:spChg>
        <pc:spChg chg="mod">
          <ac:chgData name="Amal R Babu" userId="3a292d0a-112b-4bc3-bf38-7771656893d2" providerId="ADAL" clId="{992600FB-E5A2-48A8-ADC9-6968E10B5B48}" dt="2022-11-30T03:55:12.911" v="2629" actId="207"/>
          <ac:spMkLst>
            <pc:docMk/>
            <pc:sldMk cId="2436200355" sldId="267"/>
            <ac:spMk id="38" creationId="{998C2A7B-B8AC-81E7-B686-85B7D32EB26B}"/>
          </ac:spMkLst>
        </pc:spChg>
        <pc:spChg chg="del">
          <ac:chgData name="Amal R Babu" userId="3a292d0a-112b-4bc3-bf38-7771656893d2" providerId="ADAL" clId="{992600FB-E5A2-48A8-ADC9-6968E10B5B48}" dt="2022-11-30T03:50:47.124" v="2576" actId="478"/>
          <ac:spMkLst>
            <pc:docMk/>
            <pc:sldMk cId="2436200355" sldId="267"/>
            <ac:spMk id="39" creationId="{84CB2A03-F658-93C7-05A0-E19A53B2B170}"/>
          </ac:spMkLst>
        </pc:spChg>
        <pc:spChg chg="del">
          <ac:chgData name="Amal R Babu" userId="3a292d0a-112b-4bc3-bf38-7771656893d2" providerId="ADAL" clId="{992600FB-E5A2-48A8-ADC9-6968E10B5B48}" dt="2022-11-30T03:50:47.124" v="2576" actId="478"/>
          <ac:spMkLst>
            <pc:docMk/>
            <pc:sldMk cId="2436200355" sldId="267"/>
            <ac:spMk id="40" creationId="{FDBDB851-F4F9-B908-0B05-CD369D63F206}"/>
          </ac:spMkLst>
        </pc:spChg>
        <pc:spChg chg="mod">
          <ac:chgData name="Amal R Babu" userId="3a292d0a-112b-4bc3-bf38-7771656893d2" providerId="ADAL" clId="{992600FB-E5A2-48A8-ADC9-6968E10B5B48}" dt="2022-11-30T03:55:12.911" v="2629" actId="207"/>
          <ac:spMkLst>
            <pc:docMk/>
            <pc:sldMk cId="2436200355" sldId="267"/>
            <ac:spMk id="42" creationId="{AC9ACCAC-E1FD-5965-31EC-0BB220B36731}"/>
          </ac:spMkLst>
        </pc:spChg>
        <pc:spChg chg="del">
          <ac:chgData name="Amal R Babu" userId="3a292d0a-112b-4bc3-bf38-7771656893d2" providerId="ADAL" clId="{992600FB-E5A2-48A8-ADC9-6968E10B5B48}" dt="2022-11-30T06:30:38.170" v="3448" actId="478"/>
          <ac:spMkLst>
            <pc:docMk/>
            <pc:sldMk cId="2436200355" sldId="267"/>
            <ac:spMk id="43" creationId="{4085F982-777E-59AD-4DB4-B07024AB9EAF}"/>
          </ac:spMkLst>
        </pc:spChg>
        <pc:spChg chg="add mod">
          <ac:chgData name="Amal R Babu" userId="3a292d0a-112b-4bc3-bf38-7771656893d2" providerId="ADAL" clId="{992600FB-E5A2-48A8-ADC9-6968E10B5B48}" dt="2022-11-30T03:56:32.456" v="2647" actId="571"/>
          <ac:spMkLst>
            <pc:docMk/>
            <pc:sldMk cId="2436200355" sldId="267"/>
            <ac:spMk id="45" creationId="{7B705C14-D695-289A-5B4B-151808B22F53}"/>
          </ac:spMkLst>
        </pc:spChg>
        <pc:spChg chg="add mod">
          <ac:chgData name="Amal R Babu" userId="3a292d0a-112b-4bc3-bf38-7771656893d2" providerId="ADAL" clId="{992600FB-E5A2-48A8-ADC9-6968E10B5B48}" dt="2022-11-30T03:56:32.128" v="2646" actId="571"/>
          <ac:spMkLst>
            <pc:docMk/>
            <pc:sldMk cId="2436200355" sldId="267"/>
            <ac:spMk id="46" creationId="{9C583884-9C38-A6D4-3A9B-143FDDA660E1}"/>
          </ac:spMkLst>
        </pc:spChg>
        <pc:spChg chg="add del mod">
          <ac:chgData name="Amal R Babu" userId="3a292d0a-112b-4bc3-bf38-7771656893d2" providerId="ADAL" clId="{992600FB-E5A2-48A8-ADC9-6968E10B5B48}" dt="2022-11-30T03:59:16.045" v="2659" actId="478"/>
          <ac:spMkLst>
            <pc:docMk/>
            <pc:sldMk cId="2436200355" sldId="267"/>
            <ac:spMk id="48" creationId="{3284ED4A-1855-9B48-11A8-50FC60413A46}"/>
          </ac:spMkLst>
        </pc:spChg>
        <pc:spChg chg="del">
          <ac:chgData name="Amal R Babu" userId="3a292d0a-112b-4bc3-bf38-7771656893d2" providerId="ADAL" clId="{992600FB-E5A2-48A8-ADC9-6968E10B5B48}" dt="2022-11-30T07:58:06.307" v="3649" actId="478"/>
          <ac:spMkLst>
            <pc:docMk/>
            <pc:sldMk cId="2436200355" sldId="267"/>
            <ac:spMk id="50" creationId="{0E2B6178-FB2D-9772-47AD-87A734026875}"/>
          </ac:spMkLst>
        </pc:spChg>
        <pc:spChg chg="add del mod">
          <ac:chgData name="Amal R Babu" userId="3a292d0a-112b-4bc3-bf38-7771656893d2" providerId="ADAL" clId="{992600FB-E5A2-48A8-ADC9-6968E10B5B48}" dt="2022-11-30T04:20:28.205" v="2808" actId="478"/>
          <ac:spMkLst>
            <pc:docMk/>
            <pc:sldMk cId="2436200355" sldId="267"/>
            <ac:spMk id="51" creationId="{5E08E010-DD5B-5D15-E704-A8EDA2556850}"/>
          </ac:spMkLst>
        </pc:spChg>
        <pc:spChg chg="del">
          <ac:chgData name="Amal R Babu" userId="3a292d0a-112b-4bc3-bf38-7771656893d2" providerId="ADAL" clId="{992600FB-E5A2-48A8-ADC9-6968E10B5B48}" dt="2022-11-30T07:58:06.307" v="3649" actId="478"/>
          <ac:spMkLst>
            <pc:docMk/>
            <pc:sldMk cId="2436200355" sldId="267"/>
            <ac:spMk id="55" creationId="{A2C13AB5-7A64-00F4-ECBF-90F667E097CA}"/>
          </ac:spMkLst>
        </pc:spChg>
        <pc:spChg chg="add del mod ord">
          <ac:chgData name="Amal R Babu" userId="3a292d0a-112b-4bc3-bf38-7771656893d2" providerId="ADAL" clId="{992600FB-E5A2-48A8-ADC9-6968E10B5B48}" dt="2022-11-30T04:38:08.945" v="2947" actId="931"/>
          <ac:spMkLst>
            <pc:docMk/>
            <pc:sldMk cId="2436200355" sldId="267"/>
            <ac:spMk id="56" creationId="{DF405926-BBB8-EBFD-152D-227073957948}"/>
          </ac:spMkLst>
        </pc:spChg>
        <pc:spChg chg="del">
          <ac:chgData name="Amal R Babu" userId="3a292d0a-112b-4bc3-bf38-7771656893d2" providerId="ADAL" clId="{992600FB-E5A2-48A8-ADC9-6968E10B5B48}" dt="2022-11-30T07:58:06.307" v="3649" actId="478"/>
          <ac:spMkLst>
            <pc:docMk/>
            <pc:sldMk cId="2436200355" sldId="267"/>
            <ac:spMk id="58" creationId="{84827C04-91A4-59E2-705C-138BA0A13DA9}"/>
          </ac:spMkLst>
        </pc:spChg>
        <pc:spChg chg="del">
          <ac:chgData name="Amal R Babu" userId="3a292d0a-112b-4bc3-bf38-7771656893d2" providerId="ADAL" clId="{992600FB-E5A2-48A8-ADC9-6968E10B5B48}" dt="2022-11-30T03:50:47.124" v="2576" actId="478"/>
          <ac:spMkLst>
            <pc:docMk/>
            <pc:sldMk cId="2436200355" sldId="267"/>
            <ac:spMk id="59" creationId="{FE99B941-0458-55FC-E1B0-58A502078AD2}"/>
          </ac:spMkLst>
        </pc:spChg>
        <pc:spChg chg="del">
          <ac:chgData name="Amal R Babu" userId="3a292d0a-112b-4bc3-bf38-7771656893d2" providerId="ADAL" clId="{992600FB-E5A2-48A8-ADC9-6968E10B5B48}" dt="2022-11-30T03:50:47.124" v="2576" actId="478"/>
          <ac:spMkLst>
            <pc:docMk/>
            <pc:sldMk cId="2436200355" sldId="267"/>
            <ac:spMk id="60" creationId="{3428904D-27D3-9BF1-D864-C817A0232D45}"/>
          </ac:spMkLst>
        </pc:spChg>
        <pc:spChg chg="add del mod">
          <ac:chgData name="Amal R Babu" userId="3a292d0a-112b-4bc3-bf38-7771656893d2" providerId="ADAL" clId="{992600FB-E5A2-48A8-ADC9-6968E10B5B48}" dt="2022-11-30T04:18:18.773" v="2758" actId="478"/>
          <ac:spMkLst>
            <pc:docMk/>
            <pc:sldMk cId="2436200355" sldId="267"/>
            <ac:spMk id="61" creationId="{2D4F12DC-56B3-08D9-00FD-2EEA5C5416FD}"/>
          </ac:spMkLst>
        </pc:spChg>
        <pc:spChg chg="add del mod">
          <ac:chgData name="Amal R Babu" userId="3a292d0a-112b-4bc3-bf38-7771656893d2" providerId="ADAL" clId="{992600FB-E5A2-48A8-ADC9-6968E10B5B48}" dt="2022-11-30T04:18:18.773" v="2758" actId="478"/>
          <ac:spMkLst>
            <pc:docMk/>
            <pc:sldMk cId="2436200355" sldId="267"/>
            <ac:spMk id="63" creationId="{0F65353D-A70B-9D0E-EE8B-286534A8AFB8}"/>
          </ac:spMkLst>
        </pc:spChg>
        <pc:spChg chg="mod">
          <ac:chgData name="Amal R Babu" userId="3a292d0a-112b-4bc3-bf38-7771656893d2" providerId="ADAL" clId="{992600FB-E5A2-48A8-ADC9-6968E10B5B48}" dt="2022-11-30T03:54:49.540" v="2621" actId="207"/>
          <ac:spMkLst>
            <pc:docMk/>
            <pc:sldMk cId="2436200355" sldId="267"/>
            <ac:spMk id="64" creationId="{1026419F-9D4F-D6A0-6D28-43C551A1C434}"/>
          </ac:spMkLst>
        </pc:spChg>
        <pc:spChg chg="add del mod">
          <ac:chgData name="Amal R Babu" userId="3a292d0a-112b-4bc3-bf38-7771656893d2" providerId="ADAL" clId="{992600FB-E5A2-48A8-ADC9-6968E10B5B48}" dt="2022-11-30T04:18:18.773" v="2758" actId="478"/>
          <ac:spMkLst>
            <pc:docMk/>
            <pc:sldMk cId="2436200355" sldId="267"/>
            <ac:spMk id="66" creationId="{FB8E8C4D-E5EF-84D3-D8A1-B694A1608B33}"/>
          </ac:spMkLst>
        </pc:spChg>
        <pc:spChg chg="add del mod">
          <ac:chgData name="Amal R Babu" userId="3a292d0a-112b-4bc3-bf38-7771656893d2" providerId="ADAL" clId="{992600FB-E5A2-48A8-ADC9-6968E10B5B48}" dt="2022-11-30T04:18:18.773" v="2758" actId="478"/>
          <ac:spMkLst>
            <pc:docMk/>
            <pc:sldMk cId="2436200355" sldId="267"/>
            <ac:spMk id="74" creationId="{314CC820-7370-67F8-DA11-C538733CB629}"/>
          </ac:spMkLst>
        </pc:spChg>
        <pc:spChg chg="add del mod">
          <ac:chgData name="Amal R Babu" userId="3a292d0a-112b-4bc3-bf38-7771656893d2" providerId="ADAL" clId="{992600FB-E5A2-48A8-ADC9-6968E10B5B48}" dt="2022-11-30T04:10:37.141" v="2661" actId="478"/>
          <ac:spMkLst>
            <pc:docMk/>
            <pc:sldMk cId="2436200355" sldId="267"/>
            <ac:spMk id="78" creationId="{43FCFFFF-43D0-912C-C1FB-26D002714C33}"/>
          </ac:spMkLst>
        </pc:spChg>
        <pc:spChg chg="mod">
          <ac:chgData name="Amal R Babu" userId="3a292d0a-112b-4bc3-bf38-7771656893d2" providerId="ADAL" clId="{992600FB-E5A2-48A8-ADC9-6968E10B5B48}" dt="2022-11-30T03:54:49.540" v="2621" actId="207"/>
          <ac:spMkLst>
            <pc:docMk/>
            <pc:sldMk cId="2436200355" sldId="267"/>
            <ac:spMk id="79" creationId="{658172E2-3787-64CE-5910-C25C444076A5}"/>
          </ac:spMkLst>
        </pc:spChg>
        <pc:spChg chg="add del mod">
          <ac:chgData name="Amal R Babu" userId="3a292d0a-112b-4bc3-bf38-7771656893d2" providerId="ADAL" clId="{992600FB-E5A2-48A8-ADC9-6968E10B5B48}" dt="2022-11-30T04:10:37.141" v="2661" actId="478"/>
          <ac:spMkLst>
            <pc:docMk/>
            <pc:sldMk cId="2436200355" sldId="267"/>
            <ac:spMk id="82" creationId="{7541FA28-902D-3734-9CAC-318928E00201}"/>
          </ac:spMkLst>
        </pc:spChg>
        <pc:spChg chg="add del mod">
          <ac:chgData name="Amal R Babu" userId="3a292d0a-112b-4bc3-bf38-7771656893d2" providerId="ADAL" clId="{992600FB-E5A2-48A8-ADC9-6968E10B5B48}" dt="2022-11-30T04:10:37.141" v="2661" actId="478"/>
          <ac:spMkLst>
            <pc:docMk/>
            <pc:sldMk cId="2436200355" sldId="267"/>
            <ac:spMk id="83" creationId="{F5E55489-A4E5-6229-1D1D-1CA2BFC5721F}"/>
          </ac:spMkLst>
        </pc:spChg>
        <pc:spChg chg="add del mod">
          <ac:chgData name="Amal R Babu" userId="3a292d0a-112b-4bc3-bf38-7771656893d2" providerId="ADAL" clId="{992600FB-E5A2-48A8-ADC9-6968E10B5B48}" dt="2022-11-30T04:10:37.141" v="2661" actId="478"/>
          <ac:spMkLst>
            <pc:docMk/>
            <pc:sldMk cId="2436200355" sldId="267"/>
            <ac:spMk id="84" creationId="{0D133F81-4F2C-D1EE-D696-64DEAC40CBEE}"/>
          </ac:spMkLst>
        </pc:spChg>
        <pc:spChg chg="add del mod">
          <ac:chgData name="Amal R Babu" userId="3a292d0a-112b-4bc3-bf38-7771656893d2" providerId="ADAL" clId="{992600FB-E5A2-48A8-ADC9-6968E10B5B48}" dt="2022-11-30T04:10:46.377" v="2662" actId="478"/>
          <ac:spMkLst>
            <pc:docMk/>
            <pc:sldMk cId="2436200355" sldId="267"/>
            <ac:spMk id="86" creationId="{EEB4E139-8C8E-16E0-F917-581D6D24EEF6}"/>
          </ac:spMkLst>
        </pc:spChg>
        <pc:spChg chg="add del mod">
          <ac:chgData name="Amal R Babu" userId="3a292d0a-112b-4bc3-bf38-7771656893d2" providerId="ADAL" clId="{992600FB-E5A2-48A8-ADC9-6968E10B5B48}" dt="2022-11-30T04:10:46.377" v="2662" actId="478"/>
          <ac:spMkLst>
            <pc:docMk/>
            <pc:sldMk cId="2436200355" sldId="267"/>
            <ac:spMk id="87" creationId="{B779A671-0E2F-578A-B17A-067E1A68259B}"/>
          </ac:spMkLst>
        </pc:spChg>
        <pc:spChg chg="add del mod">
          <ac:chgData name="Amal R Babu" userId="3a292d0a-112b-4bc3-bf38-7771656893d2" providerId="ADAL" clId="{992600FB-E5A2-48A8-ADC9-6968E10B5B48}" dt="2022-11-30T04:18:06.318" v="2757" actId="478"/>
          <ac:spMkLst>
            <pc:docMk/>
            <pc:sldMk cId="2436200355" sldId="267"/>
            <ac:spMk id="89" creationId="{47BD40E3-6B73-2363-03EC-F8D8781B6113}"/>
          </ac:spMkLst>
        </pc:spChg>
        <pc:spChg chg="add del mod">
          <ac:chgData name="Amal R Babu" userId="3a292d0a-112b-4bc3-bf38-7771656893d2" providerId="ADAL" clId="{992600FB-E5A2-48A8-ADC9-6968E10B5B48}" dt="2022-11-30T04:21:53.442" v="2829" actId="478"/>
          <ac:spMkLst>
            <pc:docMk/>
            <pc:sldMk cId="2436200355" sldId="267"/>
            <ac:spMk id="90" creationId="{ADC99C48-EBAB-4674-43AA-16F154808F5C}"/>
          </ac:spMkLst>
        </pc:spChg>
        <pc:spChg chg="add del mod">
          <ac:chgData name="Amal R Babu" userId="3a292d0a-112b-4bc3-bf38-7771656893d2" providerId="ADAL" clId="{992600FB-E5A2-48A8-ADC9-6968E10B5B48}" dt="2022-11-30T04:21:53.442" v="2829" actId="478"/>
          <ac:spMkLst>
            <pc:docMk/>
            <pc:sldMk cId="2436200355" sldId="267"/>
            <ac:spMk id="91" creationId="{1E55062F-2A50-D779-DD79-780B9971DC68}"/>
          </ac:spMkLst>
        </pc:spChg>
        <pc:spChg chg="del mod">
          <ac:chgData name="Amal R Babu" userId="3a292d0a-112b-4bc3-bf38-7771656893d2" providerId="ADAL" clId="{992600FB-E5A2-48A8-ADC9-6968E10B5B48}" dt="2022-11-30T03:53:29.957" v="2593" actId="478"/>
          <ac:spMkLst>
            <pc:docMk/>
            <pc:sldMk cId="2436200355" sldId="267"/>
            <ac:spMk id="92" creationId="{232C2ADA-8B7B-4990-FB78-B27C9A79E87E}"/>
          </ac:spMkLst>
        </pc:spChg>
        <pc:spChg chg="add del mod">
          <ac:chgData name="Amal R Babu" userId="3a292d0a-112b-4bc3-bf38-7771656893d2" providerId="ADAL" clId="{992600FB-E5A2-48A8-ADC9-6968E10B5B48}" dt="2022-11-30T04:10:46.377" v="2662" actId="478"/>
          <ac:spMkLst>
            <pc:docMk/>
            <pc:sldMk cId="2436200355" sldId="267"/>
            <ac:spMk id="93" creationId="{86F428B6-7FF3-C84F-9439-D6B75867C3AD}"/>
          </ac:spMkLst>
        </pc:spChg>
        <pc:spChg chg="mod">
          <ac:chgData name="Amal R Babu" userId="3a292d0a-112b-4bc3-bf38-7771656893d2" providerId="ADAL" clId="{992600FB-E5A2-48A8-ADC9-6968E10B5B48}" dt="2022-11-30T03:54:58.747" v="2624" actId="207"/>
          <ac:spMkLst>
            <pc:docMk/>
            <pc:sldMk cId="2436200355" sldId="267"/>
            <ac:spMk id="94" creationId="{149494EE-3A8F-DAC0-A98E-4649108E72E4}"/>
          </ac:spMkLst>
        </pc:spChg>
        <pc:spChg chg="add mod">
          <ac:chgData name="Amal R Babu" userId="3a292d0a-112b-4bc3-bf38-7771656893d2" providerId="ADAL" clId="{992600FB-E5A2-48A8-ADC9-6968E10B5B48}" dt="2022-11-30T04:40:48.798" v="2992" actId="12789"/>
          <ac:spMkLst>
            <pc:docMk/>
            <pc:sldMk cId="2436200355" sldId="267"/>
            <ac:spMk id="95" creationId="{43460EB2-7EA5-0AA6-B5C9-D78929D9BBD6}"/>
          </ac:spMkLst>
        </pc:spChg>
        <pc:spChg chg="mod">
          <ac:chgData name="Amal R Babu" userId="3a292d0a-112b-4bc3-bf38-7771656893d2" providerId="ADAL" clId="{992600FB-E5A2-48A8-ADC9-6968E10B5B48}" dt="2022-11-30T03:54:58.747" v="2624" actId="207"/>
          <ac:spMkLst>
            <pc:docMk/>
            <pc:sldMk cId="2436200355" sldId="267"/>
            <ac:spMk id="96" creationId="{1D716285-1ADB-8062-28AF-3D63F2CFC065}"/>
          </ac:spMkLst>
        </pc:spChg>
        <pc:spChg chg="add del mod topLvl">
          <ac:chgData name="Amal R Babu" userId="3a292d0a-112b-4bc3-bf38-7771656893d2" providerId="ADAL" clId="{992600FB-E5A2-48A8-ADC9-6968E10B5B48}" dt="2022-11-30T04:38:33.775" v="2954" actId="478"/>
          <ac:spMkLst>
            <pc:docMk/>
            <pc:sldMk cId="2436200355" sldId="267"/>
            <ac:spMk id="97" creationId="{2ED34B56-AB6E-24FE-AAC1-FD9733A9E66C}"/>
          </ac:spMkLst>
        </pc:spChg>
        <pc:spChg chg="add del mod">
          <ac:chgData name="Amal R Babu" userId="3a292d0a-112b-4bc3-bf38-7771656893d2" providerId="ADAL" clId="{992600FB-E5A2-48A8-ADC9-6968E10B5B48}" dt="2022-11-30T04:35:21.686" v="2886" actId="478"/>
          <ac:spMkLst>
            <pc:docMk/>
            <pc:sldMk cId="2436200355" sldId="267"/>
            <ac:spMk id="99" creationId="{5153950A-6722-04EA-9B11-365BE185C372}"/>
          </ac:spMkLst>
        </pc:spChg>
        <pc:spChg chg="add del mod">
          <ac:chgData name="Amal R Babu" userId="3a292d0a-112b-4bc3-bf38-7771656893d2" providerId="ADAL" clId="{992600FB-E5A2-48A8-ADC9-6968E10B5B48}" dt="2022-11-30T04:35:21.686" v="2886" actId="478"/>
          <ac:spMkLst>
            <pc:docMk/>
            <pc:sldMk cId="2436200355" sldId="267"/>
            <ac:spMk id="100" creationId="{69C3DD9C-FD00-A0B6-B2C4-04CAF1FDE69D}"/>
          </ac:spMkLst>
        </pc:spChg>
        <pc:spChg chg="add del mod">
          <ac:chgData name="Amal R Babu" userId="3a292d0a-112b-4bc3-bf38-7771656893d2" providerId="ADAL" clId="{992600FB-E5A2-48A8-ADC9-6968E10B5B48}" dt="2022-11-30T04:10:46.377" v="2662" actId="478"/>
          <ac:spMkLst>
            <pc:docMk/>
            <pc:sldMk cId="2436200355" sldId="267"/>
            <ac:spMk id="101" creationId="{E2B08EEE-B67B-3870-1BAE-0563155D7091}"/>
          </ac:spMkLst>
        </pc:spChg>
        <pc:spChg chg="del">
          <ac:chgData name="Amal R Babu" userId="3a292d0a-112b-4bc3-bf38-7771656893d2" providerId="ADAL" clId="{992600FB-E5A2-48A8-ADC9-6968E10B5B48}" dt="2022-11-30T07:58:06.307" v="3649" actId="478"/>
          <ac:spMkLst>
            <pc:docMk/>
            <pc:sldMk cId="2436200355" sldId="267"/>
            <ac:spMk id="102" creationId="{BC336F4F-319C-E66A-14BA-28906300DE58}"/>
          </ac:spMkLst>
        </pc:spChg>
        <pc:spChg chg="add mod">
          <ac:chgData name="Amal R Babu" userId="3a292d0a-112b-4bc3-bf38-7771656893d2" providerId="ADAL" clId="{992600FB-E5A2-48A8-ADC9-6968E10B5B48}" dt="2022-11-30T04:40:11.544" v="2987" actId="1076"/>
          <ac:spMkLst>
            <pc:docMk/>
            <pc:sldMk cId="2436200355" sldId="267"/>
            <ac:spMk id="104" creationId="{14C18C75-DA00-CC7E-1E81-66F80669B451}"/>
          </ac:spMkLst>
        </pc:spChg>
        <pc:spChg chg="add del mod topLvl">
          <ac:chgData name="Amal R Babu" userId="3a292d0a-112b-4bc3-bf38-7771656893d2" providerId="ADAL" clId="{992600FB-E5A2-48A8-ADC9-6968E10B5B48}" dt="2022-11-30T04:41:00.231" v="2993" actId="478"/>
          <ac:spMkLst>
            <pc:docMk/>
            <pc:sldMk cId="2436200355" sldId="267"/>
            <ac:spMk id="105" creationId="{0C637EF9-91A0-42CF-2980-9C9C5552EEE7}"/>
          </ac:spMkLst>
        </pc:spChg>
        <pc:spChg chg="add del mod">
          <ac:chgData name="Amal R Babu" userId="3a292d0a-112b-4bc3-bf38-7771656893d2" providerId="ADAL" clId="{992600FB-E5A2-48A8-ADC9-6968E10B5B48}" dt="2022-11-30T04:35:21.686" v="2886" actId="478"/>
          <ac:spMkLst>
            <pc:docMk/>
            <pc:sldMk cId="2436200355" sldId="267"/>
            <ac:spMk id="106" creationId="{63A3A119-64F3-A175-C6D4-4EDFAAE03324}"/>
          </ac:spMkLst>
        </pc:spChg>
        <pc:spChg chg="add del mod">
          <ac:chgData name="Amal R Babu" userId="3a292d0a-112b-4bc3-bf38-7771656893d2" providerId="ADAL" clId="{992600FB-E5A2-48A8-ADC9-6968E10B5B48}" dt="2022-11-30T04:35:21.686" v="2886" actId="478"/>
          <ac:spMkLst>
            <pc:docMk/>
            <pc:sldMk cId="2436200355" sldId="267"/>
            <ac:spMk id="108" creationId="{72F5C04A-141B-CD8D-F1C4-1EAD6AA026D7}"/>
          </ac:spMkLst>
        </pc:spChg>
        <pc:spChg chg="del">
          <ac:chgData name="Amal R Babu" userId="3a292d0a-112b-4bc3-bf38-7771656893d2" providerId="ADAL" clId="{992600FB-E5A2-48A8-ADC9-6968E10B5B48}" dt="2022-11-30T06:30:38.170" v="3448" actId="478"/>
          <ac:spMkLst>
            <pc:docMk/>
            <pc:sldMk cId="2436200355" sldId="267"/>
            <ac:spMk id="109" creationId="{B205D4A8-03D0-E92D-2A10-7A44B4A53BD1}"/>
          </ac:spMkLst>
        </pc:spChg>
        <pc:spChg chg="add del mod">
          <ac:chgData name="Amal R Babu" userId="3a292d0a-112b-4bc3-bf38-7771656893d2" providerId="ADAL" clId="{992600FB-E5A2-48A8-ADC9-6968E10B5B48}" dt="2022-11-30T04:10:46.377" v="2662" actId="478"/>
          <ac:spMkLst>
            <pc:docMk/>
            <pc:sldMk cId="2436200355" sldId="267"/>
            <ac:spMk id="110" creationId="{21A8CC11-1BDE-2479-BFDA-38B34C3395BD}"/>
          </ac:spMkLst>
        </pc:spChg>
        <pc:spChg chg="add mod">
          <ac:chgData name="Amal R Babu" userId="3a292d0a-112b-4bc3-bf38-7771656893d2" providerId="ADAL" clId="{992600FB-E5A2-48A8-ADC9-6968E10B5B48}" dt="2022-11-30T04:40:11.544" v="2987" actId="1076"/>
          <ac:spMkLst>
            <pc:docMk/>
            <pc:sldMk cId="2436200355" sldId="267"/>
            <ac:spMk id="111" creationId="{A2F3EBE6-C177-D5F3-59BD-523602054F8E}"/>
          </ac:spMkLst>
        </pc:spChg>
        <pc:spChg chg="add mod topLvl">
          <ac:chgData name="Amal R Babu" userId="3a292d0a-112b-4bc3-bf38-7771656893d2" providerId="ADAL" clId="{992600FB-E5A2-48A8-ADC9-6968E10B5B48}" dt="2022-11-30T04:41:38.691" v="3017" actId="20577"/>
          <ac:spMkLst>
            <pc:docMk/>
            <pc:sldMk cId="2436200355" sldId="267"/>
            <ac:spMk id="112" creationId="{7F5110A7-2F70-84E5-9091-9F909F1E5795}"/>
          </ac:spMkLst>
        </pc:spChg>
        <pc:spChg chg="add del mod">
          <ac:chgData name="Amal R Babu" userId="3a292d0a-112b-4bc3-bf38-7771656893d2" providerId="ADAL" clId="{992600FB-E5A2-48A8-ADC9-6968E10B5B48}" dt="2022-11-30T04:35:21.686" v="2886" actId="478"/>
          <ac:spMkLst>
            <pc:docMk/>
            <pc:sldMk cId="2436200355" sldId="267"/>
            <ac:spMk id="113" creationId="{3094AB64-93A1-6197-3A5E-D639A75EA732}"/>
          </ac:spMkLst>
        </pc:spChg>
        <pc:spChg chg="add del mod">
          <ac:chgData name="Amal R Babu" userId="3a292d0a-112b-4bc3-bf38-7771656893d2" providerId="ADAL" clId="{992600FB-E5A2-48A8-ADC9-6968E10B5B48}" dt="2022-11-30T04:35:21.686" v="2886" actId="478"/>
          <ac:spMkLst>
            <pc:docMk/>
            <pc:sldMk cId="2436200355" sldId="267"/>
            <ac:spMk id="114" creationId="{BAB0055F-6949-0484-A74D-871B123DA59E}"/>
          </ac:spMkLst>
        </pc:spChg>
        <pc:spChg chg="add del mod">
          <ac:chgData name="Amal R Babu" userId="3a292d0a-112b-4bc3-bf38-7771656893d2" providerId="ADAL" clId="{992600FB-E5A2-48A8-ADC9-6968E10B5B48}" dt="2022-11-30T04:10:46.377" v="2662" actId="478"/>
          <ac:spMkLst>
            <pc:docMk/>
            <pc:sldMk cId="2436200355" sldId="267"/>
            <ac:spMk id="115" creationId="{8912BEA6-8422-F738-01EC-EFC8300A84D6}"/>
          </ac:spMkLst>
        </pc:spChg>
        <pc:spChg chg="add mod">
          <ac:chgData name="Amal R Babu" userId="3a292d0a-112b-4bc3-bf38-7771656893d2" providerId="ADAL" clId="{992600FB-E5A2-48A8-ADC9-6968E10B5B48}" dt="2022-11-30T04:40:11.544" v="2987" actId="1076"/>
          <ac:spMkLst>
            <pc:docMk/>
            <pc:sldMk cId="2436200355" sldId="267"/>
            <ac:spMk id="116" creationId="{3B26A4DA-E1E7-EB66-2DEC-BB4BE2028D1E}"/>
          </ac:spMkLst>
        </pc:spChg>
        <pc:spChg chg="add mod topLvl">
          <ac:chgData name="Amal R Babu" userId="3a292d0a-112b-4bc3-bf38-7771656893d2" providerId="ADAL" clId="{992600FB-E5A2-48A8-ADC9-6968E10B5B48}" dt="2022-11-30T04:42:40.895" v="3045" actId="20577"/>
          <ac:spMkLst>
            <pc:docMk/>
            <pc:sldMk cId="2436200355" sldId="267"/>
            <ac:spMk id="117" creationId="{922101D1-B7A5-9A32-D1C4-84FFD2572BBF}"/>
          </ac:spMkLst>
        </pc:spChg>
        <pc:spChg chg="add del mod">
          <ac:chgData name="Amal R Babu" userId="3a292d0a-112b-4bc3-bf38-7771656893d2" providerId="ADAL" clId="{992600FB-E5A2-48A8-ADC9-6968E10B5B48}" dt="2022-11-30T04:35:21.686" v="2886" actId="478"/>
          <ac:spMkLst>
            <pc:docMk/>
            <pc:sldMk cId="2436200355" sldId="267"/>
            <ac:spMk id="118" creationId="{AE7923F9-92D2-8FB4-E62B-01A85DE5A467}"/>
          </ac:spMkLst>
        </pc:spChg>
        <pc:spChg chg="add del mod">
          <ac:chgData name="Amal R Babu" userId="3a292d0a-112b-4bc3-bf38-7771656893d2" providerId="ADAL" clId="{992600FB-E5A2-48A8-ADC9-6968E10B5B48}" dt="2022-11-30T04:35:21.686" v="2886" actId="478"/>
          <ac:spMkLst>
            <pc:docMk/>
            <pc:sldMk cId="2436200355" sldId="267"/>
            <ac:spMk id="119" creationId="{CB7D645A-E152-2667-2376-D72418E30E12}"/>
          </ac:spMkLst>
        </pc:spChg>
        <pc:spChg chg="add del mod ord">
          <ac:chgData name="Amal R Babu" userId="3a292d0a-112b-4bc3-bf38-7771656893d2" providerId="ADAL" clId="{992600FB-E5A2-48A8-ADC9-6968E10B5B48}" dt="2022-11-30T04:22:14.691" v="2833"/>
          <ac:spMkLst>
            <pc:docMk/>
            <pc:sldMk cId="2436200355" sldId="267"/>
            <ac:spMk id="122" creationId="{D7080320-FCEF-B6A1-40F3-A3313F339FD4}"/>
          </ac:spMkLst>
        </pc:spChg>
        <pc:spChg chg="add del mod ord">
          <ac:chgData name="Amal R Babu" userId="3a292d0a-112b-4bc3-bf38-7771656893d2" providerId="ADAL" clId="{992600FB-E5A2-48A8-ADC9-6968E10B5B48}" dt="2022-11-30T04:33:21.309" v="2862" actId="478"/>
          <ac:spMkLst>
            <pc:docMk/>
            <pc:sldMk cId="2436200355" sldId="267"/>
            <ac:spMk id="123" creationId="{666C1A41-6458-2833-29F3-C833606F635F}"/>
          </ac:spMkLst>
        </pc:spChg>
        <pc:spChg chg="add mod ord topLvl">
          <ac:chgData name="Amal R Babu" userId="3a292d0a-112b-4bc3-bf38-7771656893d2" providerId="ADAL" clId="{992600FB-E5A2-48A8-ADC9-6968E10B5B48}" dt="2022-11-30T04:40:43.624" v="2991" actId="12788"/>
          <ac:spMkLst>
            <pc:docMk/>
            <pc:sldMk cId="2436200355" sldId="267"/>
            <ac:spMk id="125" creationId="{A53C9CB7-F717-D736-EED5-837B50C73B32}"/>
          </ac:spMkLst>
        </pc:spChg>
        <pc:spChg chg="del mod topLvl">
          <ac:chgData name="Amal R Babu" userId="3a292d0a-112b-4bc3-bf38-7771656893d2" providerId="ADAL" clId="{992600FB-E5A2-48A8-ADC9-6968E10B5B48}" dt="2022-11-30T04:33:49.446" v="2870" actId="478"/>
          <ac:spMkLst>
            <pc:docMk/>
            <pc:sldMk cId="2436200355" sldId="267"/>
            <ac:spMk id="127" creationId="{B4C6D4B2-0CAE-3490-9E5F-7E3C8D0D34FC}"/>
          </ac:spMkLst>
        </pc:spChg>
        <pc:spChg chg="mod topLvl">
          <ac:chgData name="Amal R Babu" userId="3a292d0a-112b-4bc3-bf38-7771656893d2" providerId="ADAL" clId="{992600FB-E5A2-48A8-ADC9-6968E10B5B48}" dt="2022-11-30T04:40:43.624" v="2991" actId="12788"/>
          <ac:spMkLst>
            <pc:docMk/>
            <pc:sldMk cId="2436200355" sldId="267"/>
            <ac:spMk id="128" creationId="{9E78DFDA-C87C-9AD7-DBE0-DACF65B71802}"/>
          </ac:spMkLst>
        </pc:spChg>
        <pc:spChg chg="add del mod">
          <ac:chgData name="Amal R Babu" userId="3a292d0a-112b-4bc3-bf38-7771656893d2" providerId="ADAL" clId="{992600FB-E5A2-48A8-ADC9-6968E10B5B48}" dt="2022-11-30T04:22:14.691" v="2833"/>
          <ac:spMkLst>
            <pc:docMk/>
            <pc:sldMk cId="2436200355" sldId="267"/>
            <ac:spMk id="130" creationId="{39B0F8F9-36F9-80BC-59A0-335857568F58}"/>
          </ac:spMkLst>
        </pc:spChg>
        <pc:spChg chg="add del mod ord">
          <ac:chgData name="Amal R Babu" userId="3a292d0a-112b-4bc3-bf38-7771656893d2" providerId="ADAL" clId="{992600FB-E5A2-48A8-ADC9-6968E10B5B48}" dt="2022-11-30T04:34:59.259" v="2878"/>
          <ac:spMkLst>
            <pc:docMk/>
            <pc:sldMk cId="2436200355" sldId="267"/>
            <ac:spMk id="131" creationId="{E53B2214-BCE4-8202-60DB-4BE5ADB432DA}"/>
          </ac:spMkLst>
        </pc:spChg>
        <pc:spChg chg="del mod">
          <ac:chgData name="Amal R Babu" userId="3a292d0a-112b-4bc3-bf38-7771656893d2" providerId="ADAL" clId="{992600FB-E5A2-48A8-ADC9-6968E10B5B48}" dt="2022-11-30T04:22:16.712" v="2834" actId="478"/>
          <ac:spMkLst>
            <pc:docMk/>
            <pc:sldMk cId="2436200355" sldId="267"/>
            <ac:spMk id="132" creationId="{48AEDCD9-E88F-0CA1-79AC-F0E2889D6AB4}"/>
          </ac:spMkLst>
        </pc:spChg>
        <pc:spChg chg="add del mod ord">
          <ac:chgData name="Amal R Babu" userId="3a292d0a-112b-4bc3-bf38-7771656893d2" providerId="ADAL" clId="{992600FB-E5A2-48A8-ADC9-6968E10B5B48}" dt="2022-11-30T04:34:59.259" v="2878"/>
          <ac:spMkLst>
            <pc:docMk/>
            <pc:sldMk cId="2436200355" sldId="267"/>
            <ac:spMk id="133" creationId="{E7A4D254-09AA-7B38-24A8-7EB3CED0FB16}"/>
          </ac:spMkLst>
        </pc:spChg>
        <pc:spChg chg="mod ord topLvl">
          <ac:chgData name="Amal R Babu" userId="3a292d0a-112b-4bc3-bf38-7771656893d2" providerId="ADAL" clId="{992600FB-E5A2-48A8-ADC9-6968E10B5B48}" dt="2022-11-30T04:40:43.624" v="2991" actId="12788"/>
          <ac:spMkLst>
            <pc:docMk/>
            <pc:sldMk cId="2436200355" sldId="267"/>
            <ac:spMk id="135" creationId="{C8F5921D-0F3D-1B67-BB75-6E454B010F31}"/>
          </ac:spMkLst>
        </pc:spChg>
        <pc:spChg chg="add del mod">
          <ac:chgData name="Amal R Babu" userId="3a292d0a-112b-4bc3-bf38-7771656893d2" providerId="ADAL" clId="{992600FB-E5A2-48A8-ADC9-6968E10B5B48}" dt="2022-11-30T04:35:17.960" v="2885" actId="478"/>
          <ac:spMkLst>
            <pc:docMk/>
            <pc:sldMk cId="2436200355" sldId="267"/>
            <ac:spMk id="136" creationId="{8882B3ED-A681-0B03-8D1B-96C35821B3B8}"/>
          </ac:spMkLst>
        </pc:spChg>
        <pc:spChg chg="add mod">
          <ac:chgData name="Amal R Babu" userId="3a292d0a-112b-4bc3-bf38-7771656893d2" providerId="ADAL" clId="{992600FB-E5A2-48A8-ADC9-6968E10B5B48}" dt="2022-11-30T04:35:15.874" v="2884" actId="571"/>
          <ac:spMkLst>
            <pc:docMk/>
            <pc:sldMk cId="2436200355" sldId="267"/>
            <ac:spMk id="137" creationId="{C6B29BC6-0B3D-1B0C-D16A-F593A95CCEF3}"/>
          </ac:spMkLst>
        </pc:spChg>
        <pc:spChg chg="mod ord topLvl">
          <ac:chgData name="Amal R Babu" userId="3a292d0a-112b-4bc3-bf38-7771656893d2" providerId="ADAL" clId="{992600FB-E5A2-48A8-ADC9-6968E10B5B48}" dt="2022-11-30T04:40:39.192" v="2990" actId="12788"/>
          <ac:spMkLst>
            <pc:docMk/>
            <pc:sldMk cId="2436200355" sldId="267"/>
            <ac:spMk id="140" creationId="{7F6D1C83-222C-B837-5160-506CEE807451}"/>
          </ac:spMkLst>
        </pc:spChg>
        <pc:spChg chg="del mod topLvl">
          <ac:chgData name="Amal R Babu" userId="3a292d0a-112b-4bc3-bf38-7771656893d2" providerId="ADAL" clId="{992600FB-E5A2-48A8-ADC9-6968E10B5B48}" dt="2022-11-30T04:39:05.793" v="2963" actId="478"/>
          <ac:spMkLst>
            <pc:docMk/>
            <pc:sldMk cId="2436200355" sldId="267"/>
            <ac:spMk id="141" creationId="{F7BCC6A9-A2C5-7CD6-5A11-9A4EBF6A73C6}"/>
          </ac:spMkLst>
        </pc:spChg>
        <pc:spChg chg="del mod topLvl">
          <ac:chgData name="Amal R Babu" userId="3a292d0a-112b-4bc3-bf38-7771656893d2" providerId="ADAL" clId="{992600FB-E5A2-48A8-ADC9-6968E10B5B48}" dt="2022-11-30T04:41:00.231" v="2993" actId="478"/>
          <ac:spMkLst>
            <pc:docMk/>
            <pc:sldMk cId="2436200355" sldId="267"/>
            <ac:spMk id="143" creationId="{8914A9DD-A7C3-E097-343B-7ADFCF659E67}"/>
          </ac:spMkLst>
        </pc:spChg>
        <pc:spChg chg="mod topLvl">
          <ac:chgData name="Amal R Babu" userId="3a292d0a-112b-4bc3-bf38-7771656893d2" providerId="ADAL" clId="{992600FB-E5A2-48A8-ADC9-6968E10B5B48}" dt="2022-11-30T04:41:58.664" v="3026" actId="20577"/>
          <ac:spMkLst>
            <pc:docMk/>
            <pc:sldMk cId="2436200355" sldId="267"/>
            <ac:spMk id="144" creationId="{A74A8A31-F4E5-5D14-4DF3-A47C44E1D668}"/>
          </ac:spMkLst>
        </pc:spChg>
        <pc:spChg chg="mod topLvl">
          <ac:chgData name="Amal R Babu" userId="3a292d0a-112b-4bc3-bf38-7771656893d2" providerId="ADAL" clId="{992600FB-E5A2-48A8-ADC9-6968E10B5B48}" dt="2022-11-30T04:42:46.671" v="3054" actId="20577"/>
          <ac:spMkLst>
            <pc:docMk/>
            <pc:sldMk cId="2436200355" sldId="267"/>
            <ac:spMk id="145" creationId="{CA525A16-C20F-509E-582B-B5576A27C743}"/>
          </ac:spMkLst>
        </pc:spChg>
        <pc:spChg chg="mod topLvl">
          <ac:chgData name="Amal R Babu" userId="3a292d0a-112b-4bc3-bf38-7771656893d2" providerId="ADAL" clId="{992600FB-E5A2-48A8-ADC9-6968E10B5B48}" dt="2022-11-30T04:40:39.192" v="2990" actId="12788"/>
          <ac:spMkLst>
            <pc:docMk/>
            <pc:sldMk cId="2436200355" sldId="267"/>
            <ac:spMk id="146" creationId="{52A6F68C-FE8E-F353-5E41-DF1143698FF0}"/>
          </ac:spMkLst>
        </pc:spChg>
        <pc:spChg chg="mod topLvl">
          <ac:chgData name="Amal R Babu" userId="3a292d0a-112b-4bc3-bf38-7771656893d2" providerId="ADAL" clId="{992600FB-E5A2-48A8-ADC9-6968E10B5B48}" dt="2022-11-30T04:40:39.192" v="2990" actId="12788"/>
          <ac:spMkLst>
            <pc:docMk/>
            <pc:sldMk cId="2436200355" sldId="267"/>
            <ac:spMk id="147" creationId="{567BECF8-907F-0BA2-0A76-DCF3599468CB}"/>
          </ac:spMkLst>
        </pc:spChg>
        <pc:spChg chg="mod ord topLvl">
          <ac:chgData name="Amal R Babu" userId="3a292d0a-112b-4bc3-bf38-7771656893d2" providerId="ADAL" clId="{992600FB-E5A2-48A8-ADC9-6968E10B5B48}" dt="2022-11-30T04:40:35.383" v="2989" actId="12788"/>
          <ac:spMkLst>
            <pc:docMk/>
            <pc:sldMk cId="2436200355" sldId="267"/>
            <ac:spMk id="149" creationId="{5DE8F1B2-2D0A-4779-1D87-9B2DFD1FAE65}"/>
          </ac:spMkLst>
        </pc:spChg>
        <pc:spChg chg="del mod topLvl">
          <ac:chgData name="Amal R Babu" userId="3a292d0a-112b-4bc3-bf38-7771656893d2" providerId="ADAL" clId="{992600FB-E5A2-48A8-ADC9-6968E10B5B48}" dt="2022-11-30T04:39:05.793" v="2963" actId="478"/>
          <ac:spMkLst>
            <pc:docMk/>
            <pc:sldMk cId="2436200355" sldId="267"/>
            <ac:spMk id="150" creationId="{23A47A06-8442-A2CB-4AA0-FF0745A45117}"/>
          </ac:spMkLst>
        </pc:spChg>
        <pc:spChg chg="del mod topLvl">
          <ac:chgData name="Amal R Babu" userId="3a292d0a-112b-4bc3-bf38-7771656893d2" providerId="ADAL" clId="{992600FB-E5A2-48A8-ADC9-6968E10B5B48}" dt="2022-11-30T04:41:00.231" v="2993" actId="478"/>
          <ac:spMkLst>
            <pc:docMk/>
            <pc:sldMk cId="2436200355" sldId="267"/>
            <ac:spMk id="151" creationId="{81C1E948-89F8-CB86-6353-0BE4A9710607}"/>
          </ac:spMkLst>
        </pc:spChg>
        <pc:spChg chg="mod topLvl">
          <ac:chgData name="Amal R Babu" userId="3a292d0a-112b-4bc3-bf38-7771656893d2" providerId="ADAL" clId="{992600FB-E5A2-48A8-ADC9-6968E10B5B48}" dt="2022-11-30T04:42:30.363" v="3035" actId="20577"/>
          <ac:spMkLst>
            <pc:docMk/>
            <pc:sldMk cId="2436200355" sldId="267"/>
            <ac:spMk id="152" creationId="{33611C85-D9D5-3478-58FC-CC5655C2E6C7}"/>
          </ac:spMkLst>
        </pc:spChg>
        <pc:spChg chg="mod topLvl">
          <ac:chgData name="Amal R Babu" userId="3a292d0a-112b-4bc3-bf38-7771656893d2" providerId="ADAL" clId="{992600FB-E5A2-48A8-ADC9-6968E10B5B48}" dt="2022-11-30T04:43:00.160" v="3075" actId="20577"/>
          <ac:spMkLst>
            <pc:docMk/>
            <pc:sldMk cId="2436200355" sldId="267"/>
            <ac:spMk id="153" creationId="{81BDDFC1-7C76-E690-15AA-26CB3366DA04}"/>
          </ac:spMkLst>
        </pc:spChg>
        <pc:spChg chg="mod topLvl">
          <ac:chgData name="Amal R Babu" userId="3a292d0a-112b-4bc3-bf38-7771656893d2" providerId="ADAL" clId="{992600FB-E5A2-48A8-ADC9-6968E10B5B48}" dt="2022-11-30T04:40:35.383" v="2989" actId="12788"/>
          <ac:spMkLst>
            <pc:docMk/>
            <pc:sldMk cId="2436200355" sldId="267"/>
            <ac:spMk id="154" creationId="{0BDFB805-A6C6-D1CA-DA11-4745B8377B70}"/>
          </ac:spMkLst>
        </pc:spChg>
        <pc:spChg chg="mod topLvl">
          <ac:chgData name="Amal R Babu" userId="3a292d0a-112b-4bc3-bf38-7771656893d2" providerId="ADAL" clId="{992600FB-E5A2-48A8-ADC9-6968E10B5B48}" dt="2022-11-30T04:40:35.383" v="2989" actId="12788"/>
          <ac:spMkLst>
            <pc:docMk/>
            <pc:sldMk cId="2436200355" sldId="267"/>
            <ac:spMk id="155" creationId="{B4956DC2-5CC2-1474-5256-8C45F0909122}"/>
          </ac:spMkLst>
        </pc:spChg>
        <pc:spChg chg="add del mod">
          <ac:chgData name="Amal R Babu" userId="3a292d0a-112b-4bc3-bf38-7771656893d2" providerId="ADAL" clId="{992600FB-E5A2-48A8-ADC9-6968E10B5B48}" dt="2022-11-30T04:38:20.898" v="2949" actId="931"/>
          <ac:spMkLst>
            <pc:docMk/>
            <pc:sldMk cId="2436200355" sldId="267"/>
            <ac:spMk id="159" creationId="{A5260FF4-8967-D126-3C16-6BBFDF231B5B}"/>
          </ac:spMkLst>
        </pc:spChg>
        <pc:spChg chg="add del mod">
          <ac:chgData name="Amal R Babu" userId="3a292d0a-112b-4bc3-bf38-7771656893d2" providerId="ADAL" clId="{992600FB-E5A2-48A8-ADC9-6968E10B5B48}" dt="2022-11-30T04:45:10.191" v="3078" actId="931"/>
          <ac:spMkLst>
            <pc:docMk/>
            <pc:sldMk cId="2436200355" sldId="267"/>
            <ac:spMk id="168" creationId="{A15628B1-1966-3FC5-99E0-4E0A0B852513}"/>
          </ac:spMkLst>
        </pc:spChg>
        <pc:spChg chg="add mod">
          <ac:chgData name="Amal R Babu" userId="3a292d0a-112b-4bc3-bf38-7771656893d2" providerId="ADAL" clId="{992600FB-E5A2-48A8-ADC9-6968E10B5B48}" dt="2022-11-30T07:58:11.678" v="3651" actId="207"/>
          <ac:spMkLst>
            <pc:docMk/>
            <pc:sldMk cId="2436200355" sldId="267"/>
            <ac:spMk id="171" creationId="{2CF07F76-813F-7F51-9483-10655BFE243D}"/>
          </ac:spMkLst>
        </pc:spChg>
        <pc:spChg chg="add mod">
          <ac:chgData name="Amal R Babu" userId="3a292d0a-112b-4bc3-bf38-7771656893d2" providerId="ADAL" clId="{992600FB-E5A2-48A8-ADC9-6968E10B5B48}" dt="2022-11-30T07:58:14.831" v="3652" actId="207"/>
          <ac:spMkLst>
            <pc:docMk/>
            <pc:sldMk cId="2436200355" sldId="267"/>
            <ac:spMk id="172" creationId="{8850B17B-AB51-6CB1-07C5-D08B041699BC}"/>
          </ac:spMkLst>
        </pc:spChg>
        <pc:spChg chg="add mod">
          <ac:chgData name="Amal R Babu" userId="3a292d0a-112b-4bc3-bf38-7771656893d2" providerId="ADAL" clId="{992600FB-E5A2-48A8-ADC9-6968E10B5B48}" dt="2022-11-30T07:58:07.006" v="3650"/>
          <ac:spMkLst>
            <pc:docMk/>
            <pc:sldMk cId="2436200355" sldId="267"/>
            <ac:spMk id="173" creationId="{5FE40BA8-5EBE-F3BF-B6EF-D0DADC3DD716}"/>
          </ac:spMkLst>
        </pc:spChg>
        <pc:spChg chg="add mod">
          <ac:chgData name="Amal R Babu" userId="3a292d0a-112b-4bc3-bf38-7771656893d2" providerId="ADAL" clId="{992600FB-E5A2-48A8-ADC9-6968E10B5B48}" dt="2022-11-30T07:58:07.006" v="3650"/>
          <ac:spMkLst>
            <pc:docMk/>
            <pc:sldMk cId="2436200355" sldId="267"/>
            <ac:spMk id="174" creationId="{4CF696F9-D55F-4C59-A365-D4EF404ECE69}"/>
          </ac:spMkLst>
        </pc:spChg>
        <pc:spChg chg="add mod">
          <ac:chgData name="Amal R Babu" userId="3a292d0a-112b-4bc3-bf38-7771656893d2" providerId="ADAL" clId="{992600FB-E5A2-48A8-ADC9-6968E10B5B48}" dt="2022-11-30T07:58:07.006" v="3650"/>
          <ac:spMkLst>
            <pc:docMk/>
            <pc:sldMk cId="2436200355" sldId="267"/>
            <ac:spMk id="175" creationId="{1A33C21D-9ABA-E473-51BA-C92659E1AD73}"/>
          </ac:spMkLst>
        </pc:spChg>
        <pc:spChg chg="mod">
          <ac:chgData name="Amal R Babu" userId="3a292d0a-112b-4bc3-bf38-7771656893d2" providerId="ADAL" clId="{992600FB-E5A2-48A8-ADC9-6968E10B5B48}" dt="2022-11-30T07:58:07.006" v="3650"/>
          <ac:spMkLst>
            <pc:docMk/>
            <pc:sldMk cId="2436200355" sldId="267"/>
            <ac:spMk id="177" creationId="{B35412BB-4663-FA60-FB67-3154CD74BA90}"/>
          </ac:spMkLst>
        </pc:spChg>
        <pc:spChg chg="mod">
          <ac:chgData name="Amal R Babu" userId="3a292d0a-112b-4bc3-bf38-7771656893d2" providerId="ADAL" clId="{992600FB-E5A2-48A8-ADC9-6968E10B5B48}" dt="2022-11-30T07:58:07.006" v="3650"/>
          <ac:spMkLst>
            <pc:docMk/>
            <pc:sldMk cId="2436200355" sldId="267"/>
            <ac:spMk id="178" creationId="{FBE56D39-CFEB-C5CF-4D0D-668E3DE579BD}"/>
          </ac:spMkLst>
        </pc:spChg>
        <pc:spChg chg="mod">
          <ac:chgData name="Amal R Babu" userId="3a292d0a-112b-4bc3-bf38-7771656893d2" providerId="ADAL" clId="{992600FB-E5A2-48A8-ADC9-6968E10B5B48}" dt="2022-11-30T07:58:07.006" v="3650"/>
          <ac:spMkLst>
            <pc:docMk/>
            <pc:sldMk cId="2436200355" sldId="267"/>
            <ac:spMk id="179" creationId="{3A823205-08CB-CDCE-C541-E77679B7B3E4}"/>
          </ac:spMkLst>
        </pc:spChg>
        <pc:spChg chg="add mod">
          <ac:chgData name="Amal R Babu" userId="3a292d0a-112b-4bc3-bf38-7771656893d2" providerId="ADAL" clId="{992600FB-E5A2-48A8-ADC9-6968E10B5B48}" dt="2022-11-30T07:58:07.006" v="3650"/>
          <ac:spMkLst>
            <pc:docMk/>
            <pc:sldMk cId="2436200355" sldId="267"/>
            <ac:spMk id="180" creationId="{F306AE8A-993A-753D-4362-547F6FA593E6}"/>
          </ac:spMkLst>
        </pc:spChg>
        <pc:spChg chg="mod">
          <ac:chgData name="Amal R Babu" userId="3a292d0a-112b-4bc3-bf38-7771656893d2" providerId="ADAL" clId="{992600FB-E5A2-48A8-ADC9-6968E10B5B48}" dt="2022-11-30T07:58:07.006" v="3650"/>
          <ac:spMkLst>
            <pc:docMk/>
            <pc:sldMk cId="2436200355" sldId="267"/>
            <ac:spMk id="182" creationId="{A15D04E7-7F8E-A398-5467-1A6EC147754D}"/>
          </ac:spMkLst>
        </pc:spChg>
        <pc:spChg chg="mod">
          <ac:chgData name="Amal R Babu" userId="3a292d0a-112b-4bc3-bf38-7771656893d2" providerId="ADAL" clId="{992600FB-E5A2-48A8-ADC9-6968E10B5B48}" dt="2022-11-30T07:58:07.006" v="3650"/>
          <ac:spMkLst>
            <pc:docMk/>
            <pc:sldMk cId="2436200355" sldId="267"/>
            <ac:spMk id="185" creationId="{FF344791-E284-7C54-F037-488E1E2A8EE0}"/>
          </ac:spMkLst>
        </pc:spChg>
        <pc:spChg chg="mod">
          <ac:chgData name="Amal R Babu" userId="3a292d0a-112b-4bc3-bf38-7771656893d2" providerId="ADAL" clId="{992600FB-E5A2-48A8-ADC9-6968E10B5B48}" dt="2022-11-30T07:58:07.006" v="3650"/>
          <ac:spMkLst>
            <pc:docMk/>
            <pc:sldMk cId="2436200355" sldId="267"/>
            <ac:spMk id="186" creationId="{6B7F920F-2EEE-FD20-FFC5-FFAC31A8A873}"/>
          </ac:spMkLst>
        </pc:spChg>
        <pc:spChg chg="add mod">
          <ac:chgData name="Amal R Babu" userId="3a292d0a-112b-4bc3-bf38-7771656893d2" providerId="ADAL" clId="{992600FB-E5A2-48A8-ADC9-6968E10B5B48}" dt="2022-11-30T07:58:07.006" v="3650"/>
          <ac:spMkLst>
            <pc:docMk/>
            <pc:sldMk cId="2436200355" sldId="267"/>
            <ac:spMk id="187" creationId="{BC20C51C-95CD-9410-4B5E-076094A63202}"/>
          </ac:spMkLst>
        </pc:spChg>
        <pc:spChg chg="add mod">
          <ac:chgData name="Amal R Babu" userId="3a292d0a-112b-4bc3-bf38-7771656893d2" providerId="ADAL" clId="{992600FB-E5A2-48A8-ADC9-6968E10B5B48}" dt="2022-11-30T07:58:07.006" v="3650"/>
          <ac:spMkLst>
            <pc:docMk/>
            <pc:sldMk cId="2436200355" sldId="267"/>
            <ac:spMk id="189" creationId="{836C91C7-08B0-5CE8-884D-CBF584161995}"/>
          </ac:spMkLst>
        </pc:spChg>
        <pc:spChg chg="add mod">
          <ac:chgData name="Amal R Babu" userId="3a292d0a-112b-4bc3-bf38-7771656893d2" providerId="ADAL" clId="{992600FB-E5A2-48A8-ADC9-6968E10B5B48}" dt="2022-11-30T07:58:07.006" v="3650"/>
          <ac:spMkLst>
            <pc:docMk/>
            <pc:sldMk cId="2436200355" sldId="267"/>
            <ac:spMk id="190" creationId="{5076886B-252A-45E5-AB02-D6D4CBD223FC}"/>
          </ac:spMkLst>
        </pc:spChg>
        <pc:spChg chg="add mod">
          <ac:chgData name="Amal R Babu" userId="3a292d0a-112b-4bc3-bf38-7771656893d2" providerId="ADAL" clId="{992600FB-E5A2-48A8-ADC9-6968E10B5B48}" dt="2022-11-30T07:58:07.006" v="3650"/>
          <ac:spMkLst>
            <pc:docMk/>
            <pc:sldMk cId="2436200355" sldId="267"/>
            <ac:spMk id="191" creationId="{5A51A4C7-3126-90DE-B7FA-498E066EA222}"/>
          </ac:spMkLst>
        </pc:spChg>
        <pc:spChg chg="add mod">
          <ac:chgData name="Amal R Babu" userId="3a292d0a-112b-4bc3-bf38-7771656893d2" providerId="ADAL" clId="{992600FB-E5A2-48A8-ADC9-6968E10B5B48}" dt="2022-11-30T07:58:07.006" v="3650"/>
          <ac:spMkLst>
            <pc:docMk/>
            <pc:sldMk cId="2436200355" sldId="267"/>
            <ac:spMk id="1024" creationId="{3734A827-5C7E-174E-859D-7A63C93ED68F}"/>
          </ac:spMkLst>
        </pc:spChg>
        <pc:spChg chg="add mod">
          <ac:chgData name="Amal R Babu" userId="3a292d0a-112b-4bc3-bf38-7771656893d2" providerId="ADAL" clId="{992600FB-E5A2-48A8-ADC9-6968E10B5B48}" dt="2022-11-30T07:58:07.006" v="3650"/>
          <ac:spMkLst>
            <pc:docMk/>
            <pc:sldMk cId="2436200355" sldId="267"/>
            <ac:spMk id="1025" creationId="{CB9D5E0D-A2E2-074D-59F1-D8B089718A90}"/>
          </ac:spMkLst>
        </pc:spChg>
        <pc:spChg chg="mod">
          <ac:chgData name="Amal R Babu" userId="3a292d0a-112b-4bc3-bf38-7771656893d2" providerId="ADAL" clId="{992600FB-E5A2-48A8-ADC9-6968E10B5B48}" dt="2022-11-30T07:58:07.006" v="3650"/>
          <ac:spMkLst>
            <pc:docMk/>
            <pc:sldMk cId="2436200355" sldId="267"/>
            <ac:spMk id="1028" creationId="{318C1211-1807-9C15-6A2E-25D3D19D322B}"/>
          </ac:spMkLst>
        </pc:spChg>
        <pc:spChg chg="mod">
          <ac:chgData name="Amal R Babu" userId="3a292d0a-112b-4bc3-bf38-7771656893d2" providerId="ADAL" clId="{992600FB-E5A2-48A8-ADC9-6968E10B5B48}" dt="2022-11-30T07:58:07.006" v="3650"/>
          <ac:spMkLst>
            <pc:docMk/>
            <pc:sldMk cId="2436200355" sldId="267"/>
            <ac:spMk id="1029" creationId="{722A60F8-E5FE-E021-32E5-F3AEC091D02F}"/>
          </ac:spMkLst>
        </pc:spChg>
        <pc:spChg chg="add mod">
          <ac:chgData name="Amal R Babu" userId="3a292d0a-112b-4bc3-bf38-7771656893d2" providerId="ADAL" clId="{992600FB-E5A2-48A8-ADC9-6968E10B5B48}" dt="2022-11-30T07:58:18.650" v="3653" actId="207"/>
          <ac:spMkLst>
            <pc:docMk/>
            <pc:sldMk cId="2436200355" sldId="267"/>
            <ac:spMk id="1030" creationId="{21989B86-49C2-FBC4-7303-ADC39A1DF903}"/>
          </ac:spMkLst>
        </pc:spChg>
        <pc:spChg chg="mod">
          <ac:chgData name="Amal R Babu" userId="3a292d0a-112b-4bc3-bf38-7771656893d2" providerId="ADAL" clId="{992600FB-E5A2-48A8-ADC9-6968E10B5B48}" dt="2022-11-30T07:58:22.921" v="3655" actId="207"/>
          <ac:spMkLst>
            <pc:docMk/>
            <pc:sldMk cId="2436200355" sldId="267"/>
            <ac:spMk id="1032" creationId="{AF0DBE9B-E712-C172-9172-1ECCE49A5C65}"/>
          </ac:spMkLst>
        </pc:spChg>
        <pc:spChg chg="mod">
          <ac:chgData name="Amal R Babu" userId="3a292d0a-112b-4bc3-bf38-7771656893d2" providerId="ADAL" clId="{992600FB-E5A2-48A8-ADC9-6968E10B5B48}" dt="2022-11-30T07:58:22.921" v="3655" actId="207"/>
          <ac:spMkLst>
            <pc:docMk/>
            <pc:sldMk cId="2436200355" sldId="267"/>
            <ac:spMk id="1033" creationId="{69694415-0641-917F-94CA-39A290AE3BB9}"/>
          </ac:spMkLst>
        </pc:spChg>
        <pc:spChg chg="add mod">
          <ac:chgData name="Amal R Babu" userId="3a292d0a-112b-4bc3-bf38-7771656893d2" providerId="ADAL" clId="{992600FB-E5A2-48A8-ADC9-6968E10B5B48}" dt="2022-11-30T07:58:07.006" v="3650"/>
          <ac:spMkLst>
            <pc:docMk/>
            <pc:sldMk cId="2436200355" sldId="267"/>
            <ac:spMk id="1034" creationId="{BDF61BBE-3CBE-6DF3-F61C-5CB2EE5C84A4}"/>
          </ac:spMkLst>
        </pc:spChg>
        <pc:spChg chg="add mod">
          <ac:chgData name="Amal R Babu" userId="3a292d0a-112b-4bc3-bf38-7771656893d2" providerId="ADAL" clId="{992600FB-E5A2-48A8-ADC9-6968E10B5B48}" dt="2022-11-30T07:58:07.006" v="3650"/>
          <ac:spMkLst>
            <pc:docMk/>
            <pc:sldMk cId="2436200355" sldId="267"/>
            <ac:spMk id="1035" creationId="{9EE522F7-D4BF-5EAF-EFEE-B4FBAA1304D3}"/>
          </ac:spMkLst>
        </pc:spChg>
        <pc:grpChg chg="add mod">
          <ac:chgData name="Amal R Babu" userId="3a292d0a-112b-4bc3-bf38-7771656893d2" providerId="ADAL" clId="{992600FB-E5A2-48A8-ADC9-6968E10B5B48}" dt="2022-12-07T05:42:23.153" v="3725"/>
          <ac:grpSpMkLst>
            <pc:docMk/>
            <pc:sldMk cId="2436200355" sldId="267"/>
            <ac:grpSpMk id="11" creationId="{C8BF7A46-A302-2584-C669-B01B15E6AFD6}"/>
          </ac:grpSpMkLst>
        </pc:grpChg>
        <pc:grpChg chg="add mod">
          <ac:chgData name="Amal R Babu" userId="3a292d0a-112b-4bc3-bf38-7771656893d2" providerId="ADAL" clId="{992600FB-E5A2-48A8-ADC9-6968E10B5B48}" dt="2022-12-07T05:42:23.153" v="3725"/>
          <ac:grpSpMkLst>
            <pc:docMk/>
            <pc:sldMk cId="2436200355" sldId="267"/>
            <ac:grpSpMk id="14" creationId="{76A5FDA4-9EFE-789A-17BD-2EA6200C2D97}"/>
          </ac:grpSpMkLst>
        </pc:grpChg>
        <pc:grpChg chg="del">
          <ac:chgData name="Amal R Babu" userId="3a292d0a-112b-4bc3-bf38-7771656893d2" providerId="ADAL" clId="{992600FB-E5A2-48A8-ADC9-6968E10B5B48}" dt="2022-11-30T07:58:06.307" v="3649" actId="478"/>
          <ac:grpSpMkLst>
            <pc:docMk/>
            <pc:sldMk cId="2436200355" sldId="267"/>
            <ac:grpSpMk id="30" creationId="{9ECCC638-745A-4CD5-37F4-34E729654B57}"/>
          </ac:grpSpMkLst>
        </pc:grpChg>
        <pc:grpChg chg="add del mod">
          <ac:chgData name="Amal R Babu" userId="3a292d0a-112b-4bc3-bf38-7771656893d2" providerId="ADAL" clId="{992600FB-E5A2-48A8-ADC9-6968E10B5B48}" dt="2022-11-30T03:57:03.664" v="2657" actId="478"/>
          <ac:grpSpMkLst>
            <pc:docMk/>
            <pc:sldMk cId="2436200355" sldId="267"/>
            <ac:grpSpMk id="37" creationId="{B23D3290-4C45-FC69-96B8-7AAA73C36223}"/>
          </ac:grpSpMkLst>
        </pc:grpChg>
        <pc:grpChg chg="del">
          <ac:chgData name="Amal R Babu" userId="3a292d0a-112b-4bc3-bf38-7771656893d2" providerId="ADAL" clId="{992600FB-E5A2-48A8-ADC9-6968E10B5B48}" dt="2022-11-30T07:58:06.307" v="3649" actId="478"/>
          <ac:grpSpMkLst>
            <pc:docMk/>
            <pc:sldMk cId="2436200355" sldId="267"/>
            <ac:grpSpMk id="47" creationId="{5C6579D9-4E04-AE17-CF35-68ADBC5766B2}"/>
          </ac:grpSpMkLst>
        </pc:grpChg>
        <pc:grpChg chg="del">
          <ac:chgData name="Amal R Babu" userId="3a292d0a-112b-4bc3-bf38-7771656893d2" providerId="ADAL" clId="{992600FB-E5A2-48A8-ADC9-6968E10B5B48}" dt="2022-11-30T07:58:06.307" v="3649" actId="478"/>
          <ac:grpSpMkLst>
            <pc:docMk/>
            <pc:sldMk cId="2436200355" sldId="267"/>
            <ac:grpSpMk id="54" creationId="{73F997E9-B116-D8A6-6EF5-C091C7C77B6D}"/>
          </ac:grpSpMkLst>
        </pc:grpChg>
        <pc:grpChg chg="del">
          <ac:chgData name="Amal R Babu" userId="3a292d0a-112b-4bc3-bf38-7771656893d2" providerId="ADAL" clId="{992600FB-E5A2-48A8-ADC9-6968E10B5B48}" dt="2022-12-07T05:42:22.799" v="3724" actId="478"/>
          <ac:grpSpMkLst>
            <pc:docMk/>
            <pc:sldMk cId="2436200355" sldId="267"/>
            <ac:grpSpMk id="67" creationId="{6D8E5ACC-26DE-243B-180E-E19057A9EB34}"/>
          </ac:grpSpMkLst>
        </pc:grpChg>
        <pc:grpChg chg="del">
          <ac:chgData name="Amal R Babu" userId="3a292d0a-112b-4bc3-bf38-7771656893d2" providerId="ADAL" clId="{992600FB-E5A2-48A8-ADC9-6968E10B5B48}" dt="2022-12-07T05:42:22.799" v="3724" actId="478"/>
          <ac:grpSpMkLst>
            <pc:docMk/>
            <pc:sldMk cId="2436200355" sldId="267"/>
            <ac:grpSpMk id="68" creationId="{CE1D2690-EA4E-562F-8571-7A8695694CC3}"/>
          </ac:grpSpMkLst>
        </pc:grpChg>
        <pc:grpChg chg="del mod">
          <ac:chgData name="Amal R Babu" userId="3a292d0a-112b-4bc3-bf38-7771656893d2" providerId="ADAL" clId="{992600FB-E5A2-48A8-ADC9-6968E10B5B48}" dt="2022-11-30T07:58:06.307" v="3649" actId="478"/>
          <ac:grpSpMkLst>
            <pc:docMk/>
            <pc:sldMk cId="2436200355" sldId="267"/>
            <ac:grpSpMk id="88" creationId="{5202437B-09C4-B9C2-DFB9-8FE4C3A1D94B}"/>
          </ac:grpSpMkLst>
        </pc:grpChg>
        <pc:grpChg chg="del mod">
          <ac:chgData name="Amal R Babu" userId="3a292d0a-112b-4bc3-bf38-7771656893d2" providerId="ADAL" clId="{992600FB-E5A2-48A8-ADC9-6968E10B5B48}" dt="2022-11-30T07:58:06.307" v="3649" actId="478"/>
          <ac:grpSpMkLst>
            <pc:docMk/>
            <pc:sldMk cId="2436200355" sldId="267"/>
            <ac:grpSpMk id="98" creationId="{5E12AE22-4B66-8998-2063-3E4A6A50C8CF}"/>
          </ac:grpSpMkLst>
        </pc:grpChg>
        <pc:grpChg chg="add del mod">
          <ac:chgData name="Amal R Babu" userId="3a292d0a-112b-4bc3-bf38-7771656893d2" providerId="ADAL" clId="{992600FB-E5A2-48A8-ADC9-6968E10B5B48}" dt="2022-11-30T04:20:56.998" v="2812" actId="165"/>
          <ac:grpSpMkLst>
            <pc:docMk/>
            <pc:sldMk cId="2436200355" sldId="267"/>
            <ac:grpSpMk id="126" creationId="{D0F7AF6C-0D46-5F4A-2397-AB33C92A19F3}"/>
          </ac:grpSpMkLst>
        </pc:grpChg>
        <pc:grpChg chg="add del mod ord">
          <ac:chgData name="Amal R Babu" userId="3a292d0a-112b-4bc3-bf38-7771656893d2" providerId="ADAL" clId="{992600FB-E5A2-48A8-ADC9-6968E10B5B48}" dt="2022-11-30T04:33:49.446" v="2870" actId="478"/>
          <ac:grpSpMkLst>
            <pc:docMk/>
            <pc:sldMk cId="2436200355" sldId="267"/>
            <ac:grpSpMk id="129" creationId="{2F44F85E-EB00-B89D-6A3F-FA5D34C5BF54}"/>
          </ac:grpSpMkLst>
        </pc:grpChg>
        <pc:grpChg chg="add del mod">
          <ac:chgData name="Amal R Babu" userId="3a292d0a-112b-4bc3-bf38-7771656893d2" providerId="ADAL" clId="{992600FB-E5A2-48A8-ADC9-6968E10B5B48}" dt="2022-11-30T04:35:36.065" v="2892" actId="165"/>
          <ac:grpSpMkLst>
            <pc:docMk/>
            <pc:sldMk cId="2436200355" sldId="267"/>
            <ac:grpSpMk id="138" creationId="{452C6E01-A4DE-D823-AC95-53962324E913}"/>
          </ac:grpSpMkLst>
        </pc:grpChg>
        <pc:grpChg chg="add del mod">
          <ac:chgData name="Amal R Babu" userId="3a292d0a-112b-4bc3-bf38-7771656893d2" providerId="ADAL" clId="{992600FB-E5A2-48A8-ADC9-6968E10B5B48}" dt="2022-11-30T04:35:36.065" v="2892" actId="165"/>
          <ac:grpSpMkLst>
            <pc:docMk/>
            <pc:sldMk cId="2436200355" sldId="267"/>
            <ac:grpSpMk id="139" creationId="{FA7584C6-310C-EBA4-D3FE-B08EFD5EBB95}"/>
          </ac:grpSpMkLst>
        </pc:grpChg>
        <pc:grpChg chg="add del mod">
          <ac:chgData name="Amal R Babu" userId="3a292d0a-112b-4bc3-bf38-7771656893d2" providerId="ADAL" clId="{992600FB-E5A2-48A8-ADC9-6968E10B5B48}" dt="2022-11-30T04:35:36.065" v="2892" actId="165"/>
          <ac:grpSpMkLst>
            <pc:docMk/>
            <pc:sldMk cId="2436200355" sldId="267"/>
            <ac:grpSpMk id="148" creationId="{14802A45-8B7D-4778-F1D8-37DE698801DB}"/>
          </ac:grpSpMkLst>
        </pc:grpChg>
        <pc:grpChg chg="add mod">
          <ac:chgData name="Amal R Babu" userId="3a292d0a-112b-4bc3-bf38-7771656893d2" providerId="ADAL" clId="{992600FB-E5A2-48A8-ADC9-6968E10B5B48}" dt="2022-11-30T07:58:07.006" v="3650"/>
          <ac:grpSpMkLst>
            <pc:docMk/>
            <pc:sldMk cId="2436200355" sldId="267"/>
            <ac:grpSpMk id="176" creationId="{057C5A39-C92B-DE93-8682-4EE7F922A50A}"/>
          </ac:grpSpMkLst>
        </pc:grpChg>
        <pc:grpChg chg="add mod">
          <ac:chgData name="Amal R Babu" userId="3a292d0a-112b-4bc3-bf38-7771656893d2" providerId="ADAL" clId="{992600FB-E5A2-48A8-ADC9-6968E10B5B48}" dt="2022-11-30T07:58:07.006" v="3650"/>
          <ac:grpSpMkLst>
            <pc:docMk/>
            <pc:sldMk cId="2436200355" sldId="267"/>
            <ac:grpSpMk id="181" creationId="{E1DA177F-5130-0494-03B6-171AB64C1FAE}"/>
          </ac:grpSpMkLst>
        </pc:grpChg>
        <pc:grpChg chg="add mod">
          <ac:chgData name="Amal R Babu" userId="3a292d0a-112b-4bc3-bf38-7771656893d2" providerId="ADAL" clId="{992600FB-E5A2-48A8-ADC9-6968E10B5B48}" dt="2022-11-30T07:58:07.006" v="3650"/>
          <ac:grpSpMkLst>
            <pc:docMk/>
            <pc:sldMk cId="2436200355" sldId="267"/>
            <ac:grpSpMk id="184" creationId="{B5C0792A-7B43-3344-4BD4-FF291F95EA27}"/>
          </ac:grpSpMkLst>
        </pc:grpChg>
        <pc:grpChg chg="add mod">
          <ac:chgData name="Amal R Babu" userId="3a292d0a-112b-4bc3-bf38-7771656893d2" providerId="ADAL" clId="{992600FB-E5A2-48A8-ADC9-6968E10B5B48}" dt="2022-11-30T07:58:07.006" v="3650"/>
          <ac:grpSpMkLst>
            <pc:docMk/>
            <pc:sldMk cId="2436200355" sldId="267"/>
            <ac:grpSpMk id="1027" creationId="{712318D0-43C4-982D-7E5C-1AF94C49304C}"/>
          </ac:grpSpMkLst>
        </pc:grpChg>
        <pc:grpChg chg="add mod">
          <ac:chgData name="Amal R Babu" userId="3a292d0a-112b-4bc3-bf38-7771656893d2" providerId="ADAL" clId="{992600FB-E5A2-48A8-ADC9-6968E10B5B48}" dt="2022-11-30T07:58:22.921" v="3655" actId="207"/>
          <ac:grpSpMkLst>
            <pc:docMk/>
            <pc:sldMk cId="2436200355" sldId="267"/>
            <ac:grpSpMk id="1031" creationId="{7AFC11AE-3754-0A3D-09D8-8214E33717A1}"/>
          </ac:grpSpMkLst>
        </pc:grpChg>
        <pc:picChg chg="add mod">
          <ac:chgData name="Amal R Babu" userId="3a292d0a-112b-4bc3-bf38-7771656893d2" providerId="ADAL" clId="{992600FB-E5A2-48A8-ADC9-6968E10B5B48}" dt="2022-12-07T05:35:20.670" v="3707" actId="27614"/>
          <ac:picMkLst>
            <pc:docMk/>
            <pc:sldMk cId="2436200355" sldId="267"/>
            <ac:picMk id="10" creationId="{2EE88C4E-DA3C-6798-5D57-7172822CE41D}"/>
          </ac:picMkLst>
        </pc:picChg>
        <pc:picChg chg="add del mod">
          <ac:chgData name="Amal R Babu" userId="3a292d0a-112b-4bc3-bf38-7771656893d2" providerId="ADAL" clId="{992600FB-E5A2-48A8-ADC9-6968E10B5B48}" dt="2022-11-30T04:17:09.265" v="2744" actId="478"/>
          <ac:picMkLst>
            <pc:docMk/>
            <pc:sldMk cId="2436200355" sldId="267"/>
            <ac:picMk id="52" creationId="{47F713DD-6EB5-5161-9779-57C686C63526}"/>
          </ac:picMkLst>
        </pc:picChg>
        <pc:picChg chg="add del mod">
          <ac:chgData name="Amal R Babu" userId="3a292d0a-112b-4bc3-bf38-7771656893d2" providerId="ADAL" clId="{992600FB-E5A2-48A8-ADC9-6968E10B5B48}" dt="2022-11-30T04:10:37.141" v="2661" actId="478"/>
          <ac:picMkLst>
            <pc:docMk/>
            <pc:sldMk cId="2436200355" sldId="267"/>
            <ac:picMk id="85" creationId="{8A2CBADA-28E3-1898-FDF8-68EAFB7158C5}"/>
          </ac:picMkLst>
        </pc:picChg>
        <pc:picChg chg="del">
          <ac:chgData name="Amal R Babu" userId="3a292d0a-112b-4bc3-bf38-7771656893d2" providerId="ADAL" clId="{992600FB-E5A2-48A8-ADC9-6968E10B5B48}" dt="2022-11-30T03:50:47.124" v="2576" actId="478"/>
          <ac:picMkLst>
            <pc:docMk/>
            <pc:sldMk cId="2436200355" sldId="267"/>
            <ac:picMk id="103" creationId="{70081B3C-6CBC-6133-BAE7-633EE2AB9ED3}"/>
          </ac:picMkLst>
        </pc:picChg>
        <pc:picChg chg="del">
          <ac:chgData name="Amal R Babu" userId="3a292d0a-112b-4bc3-bf38-7771656893d2" providerId="ADAL" clId="{992600FB-E5A2-48A8-ADC9-6968E10B5B48}" dt="2022-11-30T03:50:47.124" v="2576" actId="478"/>
          <ac:picMkLst>
            <pc:docMk/>
            <pc:sldMk cId="2436200355" sldId="267"/>
            <ac:picMk id="107" creationId="{FB4FD369-9956-2E15-E2ED-C24F5C3A6C8D}"/>
          </ac:picMkLst>
        </pc:picChg>
        <pc:picChg chg="del">
          <ac:chgData name="Amal R Babu" userId="3a292d0a-112b-4bc3-bf38-7771656893d2" providerId="ADAL" clId="{992600FB-E5A2-48A8-ADC9-6968E10B5B48}" dt="2022-11-30T03:50:47.124" v="2576" actId="478"/>
          <ac:picMkLst>
            <pc:docMk/>
            <pc:sldMk cId="2436200355" sldId="267"/>
            <ac:picMk id="124" creationId="{7CE375F9-48EE-BBDD-445D-C52D717CDE68}"/>
          </ac:picMkLst>
        </pc:picChg>
        <pc:picChg chg="del">
          <ac:chgData name="Amal R Babu" userId="3a292d0a-112b-4bc3-bf38-7771656893d2" providerId="ADAL" clId="{992600FB-E5A2-48A8-ADC9-6968E10B5B48}" dt="2022-11-30T03:50:47.124" v="2576" actId="478"/>
          <ac:picMkLst>
            <pc:docMk/>
            <pc:sldMk cId="2436200355" sldId="267"/>
            <ac:picMk id="142" creationId="{90B6364E-8761-FD15-92F4-20737325ED51}"/>
          </ac:picMkLst>
        </pc:picChg>
        <pc:picChg chg="add del mod">
          <ac:chgData name="Amal R Babu" userId="3a292d0a-112b-4bc3-bf38-7771656893d2" providerId="ADAL" clId="{992600FB-E5A2-48A8-ADC9-6968E10B5B48}" dt="2022-11-30T04:38:12.579" v="2948" actId="478"/>
          <ac:picMkLst>
            <pc:docMk/>
            <pc:sldMk cId="2436200355" sldId="267"/>
            <ac:picMk id="157" creationId="{1329788E-7E47-3440-F381-4825F5C69465}"/>
          </ac:picMkLst>
        </pc:picChg>
        <pc:picChg chg="add del mod ord modCrop">
          <ac:chgData name="Amal R Babu" userId="3a292d0a-112b-4bc3-bf38-7771656893d2" providerId="ADAL" clId="{992600FB-E5A2-48A8-ADC9-6968E10B5B48}" dt="2022-11-30T04:43:36.549" v="3077" actId="478"/>
          <ac:picMkLst>
            <pc:docMk/>
            <pc:sldMk cId="2436200355" sldId="267"/>
            <ac:picMk id="161" creationId="{B201F22A-A7E6-693B-014E-6EB0F52FB1D7}"/>
          </ac:picMkLst>
        </pc:picChg>
        <pc:picChg chg="add mod">
          <ac:chgData name="Amal R Babu" userId="3a292d0a-112b-4bc3-bf38-7771656893d2" providerId="ADAL" clId="{992600FB-E5A2-48A8-ADC9-6968E10B5B48}" dt="2022-11-30T04:40:48.798" v="2992" actId="12789"/>
          <ac:picMkLst>
            <pc:docMk/>
            <pc:sldMk cId="2436200355" sldId="267"/>
            <ac:picMk id="162" creationId="{AAE22387-12C5-B080-05BF-A472BB9ECD87}"/>
          </ac:picMkLst>
        </pc:picChg>
        <pc:picChg chg="add mod">
          <ac:chgData name="Amal R Babu" userId="3a292d0a-112b-4bc3-bf38-7771656893d2" providerId="ADAL" clId="{992600FB-E5A2-48A8-ADC9-6968E10B5B48}" dt="2022-11-30T04:40:48.798" v="2992" actId="12789"/>
          <ac:picMkLst>
            <pc:docMk/>
            <pc:sldMk cId="2436200355" sldId="267"/>
            <ac:picMk id="163" creationId="{AA2B92FD-D233-A167-86B2-906DD23B6D3D}"/>
          </ac:picMkLst>
        </pc:picChg>
        <pc:picChg chg="add mod">
          <ac:chgData name="Amal R Babu" userId="3a292d0a-112b-4bc3-bf38-7771656893d2" providerId="ADAL" clId="{992600FB-E5A2-48A8-ADC9-6968E10B5B48}" dt="2022-11-30T04:41:08.279" v="2994" actId="571"/>
          <ac:picMkLst>
            <pc:docMk/>
            <pc:sldMk cId="2436200355" sldId="267"/>
            <ac:picMk id="164" creationId="{7EF68BCF-F573-A218-F58B-71804BD5EFC0}"/>
          </ac:picMkLst>
        </pc:picChg>
        <pc:picChg chg="add mod">
          <ac:chgData name="Amal R Babu" userId="3a292d0a-112b-4bc3-bf38-7771656893d2" providerId="ADAL" clId="{992600FB-E5A2-48A8-ADC9-6968E10B5B48}" dt="2022-11-30T04:41:08.279" v="2994" actId="571"/>
          <ac:picMkLst>
            <pc:docMk/>
            <pc:sldMk cId="2436200355" sldId="267"/>
            <ac:picMk id="165" creationId="{8006576A-18F3-85BE-02DF-D2754D1050A1}"/>
          </ac:picMkLst>
        </pc:picChg>
        <pc:picChg chg="add mod">
          <ac:chgData name="Amal R Babu" userId="3a292d0a-112b-4bc3-bf38-7771656893d2" providerId="ADAL" clId="{992600FB-E5A2-48A8-ADC9-6968E10B5B48}" dt="2022-11-30T04:41:08.279" v="2994" actId="571"/>
          <ac:picMkLst>
            <pc:docMk/>
            <pc:sldMk cId="2436200355" sldId="267"/>
            <ac:picMk id="166" creationId="{5AEDCCAA-CA2F-84E9-1E40-9E56C9A84A59}"/>
          </ac:picMkLst>
        </pc:picChg>
        <pc:picChg chg="add del mod">
          <ac:chgData name="Amal R Babu" userId="3a292d0a-112b-4bc3-bf38-7771656893d2" providerId="ADAL" clId="{992600FB-E5A2-48A8-ADC9-6968E10B5B48}" dt="2022-12-07T05:35:00.107" v="3702" actId="478"/>
          <ac:picMkLst>
            <pc:docMk/>
            <pc:sldMk cId="2436200355" sldId="267"/>
            <ac:picMk id="170" creationId="{A3BA43A8-F321-2C92-5D2E-DC81DBF8F2F4}"/>
          </ac:picMkLst>
        </pc:picChg>
        <pc:picChg chg="mod">
          <ac:chgData name="Amal R Babu" userId="3a292d0a-112b-4bc3-bf38-7771656893d2" providerId="ADAL" clId="{992600FB-E5A2-48A8-ADC9-6968E10B5B48}" dt="2022-11-30T07:58:07.006" v="3650"/>
          <ac:picMkLst>
            <pc:docMk/>
            <pc:sldMk cId="2436200355" sldId="267"/>
            <ac:picMk id="183" creationId="{40039E6E-CE7C-DF71-1652-F5C5771357B2}"/>
          </ac:picMkLst>
        </pc:picChg>
        <pc:picChg chg="add del mod">
          <ac:chgData name="Amal R Babu" userId="3a292d0a-112b-4bc3-bf38-7771656893d2" providerId="ADAL" clId="{992600FB-E5A2-48A8-ADC9-6968E10B5B48}" dt="2022-11-30T03:56:49.987" v="2654" actId="21"/>
          <ac:picMkLst>
            <pc:docMk/>
            <pc:sldMk cId="2436200355" sldId="267"/>
            <ac:picMk id="1026" creationId="{0E99FE53-F473-08B5-B4B8-AFD731D85DA9}"/>
          </ac:picMkLst>
        </pc:picChg>
        <pc:cxnChg chg="del">
          <ac:chgData name="Amal R Babu" userId="3a292d0a-112b-4bc3-bf38-7771656893d2" providerId="ADAL" clId="{992600FB-E5A2-48A8-ADC9-6968E10B5B48}" dt="2022-11-30T07:58:06.307" v="3649" actId="478"/>
          <ac:cxnSpMkLst>
            <pc:docMk/>
            <pc:sldMk cId="2436200355" sldId="267"/>
            <ac:cxnSpMk id="7" creationId="{1C225904-9D2F-F0C8-8BBE-32DEDB3F8B8F}"/>
          </ac:cxnSpMkLst>
        </pc:cxnChg>
        <pc:cxnChg chg="add mod">
          <ac:chgData name="Amal R Babu" userId="3a292d0a-112b-4bc3-bf38-7771656893d2" providerId="ADAL" clId="{992600FB-E5A2-48A8-ADC9-6968E10B5B48}" dt="2022-11-30T04:39:47.364" v="2985" actId="692"/>
          <ac:cxnSpMkLst>
            <pc:docMk/>
            <pc:sldMk cId="2436200355" sldId="267"/>
            <ac:cxnSpMk id="57" creationId="{5FF8CDCE-10B7-1024-16E3-424184B8E468}"/>
          </ac:cxnSpMkLst>
        </pc:cxnChg>
        <pc:cxnChg chg="add mod">
          <ac:chgData name="Amal R Babu" userId="3a292d0a-112b-4bc3-bf38-7771656893d2" providerId="ADAL" clId="{992600FB-E5A2-48A8-ADC9-6968E10B5B48}" dt="2022-11-30T04:39:47.364" v="2985" actId="692"/>
          <ac:cxnSpMkLst>
            <pc:docMk/>
            <pc:sldMk cId="2436200355" sldId="267"/>
            <ac:cxnSpMk id="120" creationId="{A240157F-8D1B-A559-F522-04FCB77591B3}"/>
          </ac:cxnSpMkLst>
        </pc:cxnChg>
        <pc:cxnChg chg="add mod">
          <ac:chgData name="Amal R Babu" userId="3a292d0a-112b-4bc3-bf38-7771656893d2" providerId="ADAL" clId="{992600FB-E5A2-48A8-ADC9-6968E10B5B48}" dt="2022-11-30T04:39:47.364" v="2985" actId="692"/>
          <ac:cxnSpMkLst>
            <pc:docMk/>
            <pc:sldMk cId="2436200355" sldId="267"/>
            <ac:cxnSpMk id="121" creationId="{5E57F4C2-F9F8-A01F-E960-54D772B8D09E}"/>
          </ac:cxnSpMkLst>
        </pc:cxnChg>
        <pc:cxnChg chg="add mod">
          <ac:chgData name="Amal R Babu" userId="3a292d0a-112b-4bc3-bf38-7771656893d2" providerId="ADAL" clId="{992600FB-E5A2-48A8-ADC9-6968E10B5B48}" dt="2022-11-30T04:39:47.364" v="2985" actId="692"/>
          <ac:cxnSpMkLst>
            <pc:docMk/>
            <pc:sldMk cId="2436200355" sldId="267"/>
            <ac:cxnSpMk id="134" creationId="{9A1115FD-6341-A2D6-B69C-15594CB04846}"/>
          </ac:cxnSpMkLst>
        </pc:cxnChg>
        <pc:cxnChg chg="add mod">
          <ac:chgData name="Amal R Babu" userId="3a292d0a-112b-4bc3-bf38-7771656893d2" providerId="ADAL" clId="{992600FB-E5A2-48A8-ADC9-6968E10B5B48}" dt="2022-11-30T07:58:07.006" v="3650"/>
          <ac:cxnSpMkLst>
            <pc:docMk/>
            <pc:sldMk cId="2436200355" sldId="267"/>
            <ac:cxnSpMk id="188" creationId="{5F78F841-C5FA-9560-4E74-6D8DEDBCD739}"/>
          </ac:cxnSpMkLst>
        </pc:cxnChg>
      </pc:sldChg>
      <pc:sldChg chg="addSp delSp modSp add mod ord modClrScheme chgLayout">
        <pc:chgData name="Amal R Babu" userId="3a292d0a-112b-4bc3-bf38-7771656893d2" providerId="ADAL" clId="{992600FB-E5A2-48A8-ADC9-6968E10B5B48}" dt="2022-12-07T05:42:27.275" v="3727"/>
        <pc:sldMkLst>
          <pc:docMk/>
          <pc:sldMk cId="1275407903" sldId="268"/>
        </pc:sldMkLst>
        <pc:spChg chg="mod">
          <ac:chgData name="Amal R Babu" userId="3a292d0a-112b-4bc3-bf38-7771656893d2" providerId="ADAL" clId="{992600FB-E5A2-48A8-ADC9-6968E10B5B48}" dt="2022-11-30T07:56:30.011" v="3642" actId="34135"/>
          <ac:spMkLst>
            <pc:docMk/>
            <pc:sldMk cId="1275407903" sldId="268"/>
            <ac:spMk id="3" creationId="{1025ACCD-BEFE-4057-D0DA-23300AB28132}"/>
          </ac:spMkLst>
        </pc:spChg>
        <pc:spChg chg="mod">
          <ac:chgData name="Amal R Babu" userId="3a292d0a-112b-4bc3-bf38-7771656893d2" providerId="ADAL" clId="{992600FB-E5A2-48A8-ADC9-6968E10B5B48}" dt="2022-12-07T05:42:27.275" v="3727"/>
          <ac:spMkLst>
            <pc:docMk/>
            <pc:sldMk cId="1275407903" sldId="268"/>
            <ac:spMk id="7" creationId="{23050DE3-369B-E445-2767-B394DB1B311B}"/>
          </ac:spMkLst>
        </pc:spChg>
        <pc:spChg chg="mod">
          <ac:chgData name="Amal R Babu" userId="3a292d0a-112b-4bc3-bf38-7771656893d2" providerId="ADAL" clId="{992600FB-E5A2-48A8-ADC9-6968E10B5B48}" dt="2022-12-07T05:42:27.275" v="3727"/>
          <ac:spMkLst>
            <pc:docMk/>
            <pc:sldMk cId="1275407903" sldId="268"/>
            <ac:spMk id="9" creationId="{29D83D9C-CEE9-9DED-FF19-8C4E9F341318}"/>
          </ac:spMkLst>
        </pc:spChg>
        <pc:spChg chg="del">
          <ac:chgData name="Amal R Babu" userId="3a292d0a-112b-4bc3-bf38-7771656893d2" providerId="ADAL" clId="{992600FB-E5A2-48A8-ADC9-6968E10B5B48}" dt="2022-11-30T07:56:33.087" v="3643" actId="478"/>
          <ac:spMkLst>
            <pc:docMk/>
            <pc:sldMk cId="1275407903" sldId="268"/>
            <ac:spMk id="9" creationId="{67D53DBD-07C2-B89B-2A5E-6EA3F0CE967B}"/>
          </ac:spMkLst>
        </pc:spChg>
        <pc:spChg chg="add del mod">
          <ac:chgData name="Amal R Babu" userId="3a292d0a-112b-4bc3-bf38-7771656893d2" providerId="ADAL" clId="{992600FB-E5A2-48A8-ADC9-6968E10B5B48}" dt="2022-11-30T04:48:52.146" v="3100" actId="700"/>
          <ac:spMkLst>
            <pc:docMk/>
            <pc:sldMk cId="1275407903" sldId="268"/>
            <ac:spMk id="10" creationId="{F1CA8146-CC48-F41B-7CFA-EF2D3204A981}"/>
          </ac:spMkLst>
        </pc:spChg>
        <pc:spChg chg="mod">
          <ac:chgData name="Amal R Babu" userId="3a292d0a-112b-4bc3-bf38-7771656893d2" providerId="ADAL" clId="{992600FB-E5A2-48A8-ADC9-6968E10B5B48}" dt="2022-12-07T05:42:27.275" v="3727"/>
          <ac:spMkLst>
            <pc:docMk/>
            <pc:sldMk cId="1275407903" sldId="268"/>
            <ac:spMk id="11" creationId="{3556EFC1-9474-9435-8D43-7F2DD4AD27AE}"/>
          </ac:spMkLst>
        </pc:spChg>
        <pc:spChg chg="del">
          <ac:chgData name="Amal R Babu" userId="3a292d0a-112b-4bc3-bf38-7771656893d2" providerId="ADAL" clId="{992600FB-E5A2-48A8-ADC9-6968E10B5B48}" dt="2022-11-30T04:48:39.445" v="3088" actId="478"/>
          <ac:spMkLst>
            <pc:docMk/>
            <pc:sldMk cId="1275407903" sldId="268"/>
            <ac:spMk id="11" creationId="{C521702C-A845-3192-B348-68658C74D330}"/>
          </ac:spMkLst>
        </pc:spChg>
        <pc:spChg chg="mod">
          <ac:chgData name="Amal R Babu" userId="3a292d0a-112b-4bc3-bf38-7771656893d2" providerId="ADAL" clId="{992600FB-E5A2-48A8-ADC9-6968E10B5B48}" dt="2022-12-07T05:42:27.275" v="3727"/>
          <ac:spMkLst>
            <pc:docMk/>
            <pc:sldMk cId="1275407903" sldId="268"/>
            <ac:spMk id="12" creationId="{17372AC4-3BC2-2135-A21D-0EFB527FA1BE}"/>
          </ac:spMkLst>
        </pc:spChg>
        <pc:spChg chg="del">
          <ac:chgData name="Amal R Babu" userId="3a292d0a-112b-4bc3-bf38-7771656893d2" providerId="ADAL" clId="{992600FB-E5A2-48A8-ADC9-6968E10B5B48}" dt="2022-11-30T07:56:33.087" v="3643" actId="478"/>
          <ac:spMkLst>
            <pc:docMk/>
            <pc:sldMk cId="1275407903" sldId="268"/>
            <ac:spMk id="13" creationId="{4F3E08FA-4C08-7258-FA22-03C53F09604C}"/>
          </ac:spMkLst>
        </pc:spChg>
        <pc:spChg chg="add del mod">
          <ac:chgData name="Amal R Babu" userId="3a292d0a-112b-4bc3-bf38-7771656893d2" providerId="ADAL" clId="{992600FB-E5A2-48A8-ADC9-6968E10B5B48}" dt="2022-11-30T04:48:52.146" v="3100" actId="700"/>
          <ac:spMkLst>
            <pc:docMk/>
            <pc:sldMk cId="1275407903" sldId="268"/>
            <ac:spMk id="14" creationId="{F3223D60-2550-F8CF-C81E-DD700A4F65B0}"/>
          </ac:spMkLst>
        </pc:spChg>
        <pc:spChg chg="del">
          <ac:chgData name="Amal R Babu" userId="3a292d0a-112b-4bc3-bf38-7771656893d2" providerId="ADAL" clId="{992600FB-E5A2-48A8-ADC9-6968E10B5B48}" dt="2022-11-30T07:56:33.087" v="3643" actId="478"/>
          <ac:spMkLst>
            <pc:docMk/>
            <pc:sldMk cId="1275407903" sldId="268"/>
            <ac:spMk id="16" creationId="{2913EB48-94F5-98C7-C275-915A1AD4D3EA}"/>
          </ac:spMkLst>
        </pc:spChg>
        <pc:spChg chg="del">
          <ac:chgData name="Amal R Babu" userId="3a292d0a-112b-4bc3-bf38-7771656893d2" providerId="ADAL" clId="{992600FB-E5A2-48A8-ADC9-6968E10B5B48}" dt="2022-11-30T07:56:33.087" v="3643" actId="478"/>
          <ac:spMkLst>
            <pc:docMk/>
            <pc:sldMk cId="1275407903" sldId="268"/>
            <ac:spMk id="17" creationId="{29D393BC-86FC-4CA8-8830-E874EA43EE28}"/>
          </ac:spMkLst>
        </pc:spChg>
        <pc:spChg chg="add del mod">
          <ac:chgData name="Amal R Babu" userId="3a292d0a-112b-4bc3-bf38-7771656893d2" providerId="ADAL" clId="{992600FB-E5A2-48A8-ADC9-6968E10B5B48}" dt="2022-11-30T04:48:52.146" v="3100" actId="700"/>
          <ac:spMkLst>
            <pc:docMk/>
            <pc:sldMk cId="1275407903" sldId="268"/>
            <ac:spMk id="18" creationId="{5CBDF400-1587-74DB-D6E5-8CCEEDFC709E}"/>
          </ac:spMkLst>
        </pc:spChg>
        <pc:spChg chg="del mod">
          <ac:chgData name="Amal R Babu" userId="3a292d0a-112b-4bc3-bf38-7771656893d2" providerId="ADAL" clId="{992600FB-E5A2-48A8-ADC9-6968E10B5B48}" dt="2022-11-30T07:56:33.087" v="3643" actId="478"/>
          <ac:spMkLst>
            <pc:docMk/>
            <pc:sldMk cId="1275407903" sldId="268"/>
            <ac:spMk id="19" creationId="{B5F22004-B568-5F9F-D315-B9048F8F933E}"/>
          </ac:spMkLst>
        </pc:spChg>
        <pc:spChg chg="del">
          <ac:chgData name="Amal R Babu" userId="3a292d0a-112b-4bc3-bf38-7771656893d2" providerId="ADAL" clId="{992600FB-E5A2-48A8-ADC9-6968E10B5B48}" dt="2022-11-30T07:56:33.087" v="3643" actId="478"/>
          <ac:spMkLst>
            <pc:docMk/>
            <pc:sldMk cId="1275407903" sldId="268"/>
            <ac:spMk id="20" creationId="{DBD7492E-2CD4-61A0-9EEE-CEE4E61AED9D}"/>
          </ac:spMkLst>
        </pc:spChg>
        <pc:spChg chg="del">
          <ac:chgData name="Amal R Babu" userId="3a292d0a-112b-4bc3-bf38-7771656893d2" providerId="ADAL" clId="{992600FB-E5A2-48A8-ADC9-6968E10B5B48}" dt="2022-11-30T07:56:33.087" v="3643" actId="478"/>
          <ac:spMkLst>
            <pc:docMk/>
            <pc:sldMk cId="1275407903" sldId="268"/>
            <ac:spMk id="21" creationId="{88AF1956-F7FB-2ADE-A3E7-1F7329C9752A}"/>
          </ac:spMkLst>
        </pc:spChg>
        <pc:spChg chg="del">
          <ac:chgData name="Amal R Babu" userId="3a292d0a-112b-4bc3-bf38-7771656893d2" providerId="ADAL" clId="{992600FB-E5A2-48A8-ADC9-6968E10B5B48}" dt="2022-11-30T07:56:33.087" v="3643" actId="478"/>
          <ac:spMkLst>
            <pc:docMk/>
            <pc:sldMk cId="1275407903" sldId="268"/>
            <ac:spMk id="22" creationId="{B8560F59-A67B-8514-2A4E-47A28A1A48B1}"/>
          </ac:spMkLst>
        </pc:spChg>
        <pc:spChg chg="del">
          <ac:chgData name="Amal R Babu" userId="3a292d0a-112b-4bc3-bf38-7771656893d2" providerId="ADAL" clId="{992600FB-E5A2-48A8-ADC9-6968E10B5B48}" dt="2022-11-30T04:48:39.445" v="3088" actId="478"/>
          <ac:spMkLst>
            <pc:docMk/>
            <pc:sldMk cId="1275407903" sldId="268"/>
            <ac:spMk id="23" creationId="{228DA46A-69B8-B7A2-2A6D-3722412D45CD}"/>
          </ac:spMkLst>
        </pc:spChg>
        <pc:spChg chg="del">
          <ac:chgData name="Amal R Babu" userId="3a292d0a-112b-4bc3-bf38-7771656893d2" providerId="ADAL" clId="{992600FB-E5A2-48A8-ADC9-6968E10B5B48}" dt="2022-11-30T04:48:39.445" v="3088" actId="478"/>
          <ac:spMkLst>
            <pc:docMk/>
            <pc:sldMk cId="1275407903" sldId="268"/>
            <ac:spMk id="24" creationId="{633A5DBA-3D5C-D126-07EA-FFE40D5EAE42}"/>
          </ac:spMkLst>
        </pc:spChg>
        <pc:spChg chg="del">
          <ac:chgData name="Amal R Babu" userId="3a292d0a-112b-4bc3-bf38-7771656893d2" providerId="ADAL" clId="{992600FB-E5A2-48A8-ADC9-6968E10B5B48}" dt="2022-11-30T04:48:39.445" v="3088" actId="478"/>
          <ac:spMkLst>
            <pc:docMk/>
            <pc:sldMk cId="1275407903" sldId="268"/>
            <ac:spMk id="25" creationId="{09E00A39-BE32-E161-2790-951E54DE8412}"/>
          </ac:spMkLst>
        </pc:spChg>
        <pc:spChg chg="del">
          <ac:chgData name="Amal R Babu" userId="3a292d0a-112b-4bc3-bf38-7771656893d2" providerId="ADAL" clId="{992600FB-E5A2-48A8-ADC9-6968E10B5B48}" dt="2022-11-30T04:48:39.445" v="3088" actId="478"/>
          <ac:spMkLst>
            <pc:docMk/>
            <pc:sldMk cId="1275407903" sldId="268"/>
            <ac:spMk id="26" creationId="{CA7E335B-0CDC-1E90-9E21-D361EEBAEC05}"/>
          </ac:spMkLst>
        </pc:spChg>
        <pc:spChg chg="del">
          <ac:chgData name="Amal R Babu" userId="3a292d0a-112b-4bc3-bf38-7771656893d2" providerId="ADAL" clId="{992600FB-E5A2-48A8-ADC9-6968E10B5B48}" dt="2022-11-30T04:48:39.445" v="3088" actId="478"/>
          <ac:spMkLst>
            <pc:docMk/>
            <pc:sldMk cId="1275407903" sldId="268"/>
            <ac:spMk id="32" creationId="{99A3E2DA-8AB7-CB43-4A8D-D6AB9DB6D6E8}"/>
          </ac:spMkLst>
        </pc:spChg>
        <pc:spChg chg="del">
          <ac:chgData name="Amal R Babu" userId="3a292d0a-112b-4bc3-bf38-7771656893d2" providerId="ADAL" clId="{992600FB-E5A2-48A8-ADC9-6968E10B5B48}" dt="2022-11-30T07:56:33.087" v="3643" actId="478"/>
          <ac:spMkLst>
            <pc:docMk/>
            <pc:sldMk cId="1275407903" sldId="268"/>
            <ac:spMk id="33" creationId="{06426368-13B9-05ED-7B4E-48B8C7532F65}"/>
          </ac:spMkLst>
        </pc:spChg>
        <pc:spChg chg="del mod">
          <ac:chgData name="Amal R Babu" userId="3a292d0a-112b-4bc3-bf38-7771656893d2" providerId="ADAL" clId="{992600FB-E5A2-48A8-ADC9-6968E10B5B48}" dt="2022-11-30T07:56:33.087" v="3643" actId="478"/>
          <ac:spMkLst>
            <pc:docMk/>
            <pc:sldMk cId="1275407903" sldId="268"/>
            <ac:spMk id="34" creationId="{15C24E6E-5086-DAC3-E400-3CB725E13353}"/>
          </ac:spMkLst>
        </pc:spChg>
        <pc:spChg chg="del">
          <ac:chgData name="Amal R Babu" userId="3a292d0a-112b-4bc3-bf38-7771656893d2" providerId="ADAL" clId="{992600FB-E5A2-48A8-ADC9-6968E10B5B48}" dt="2022-11-30T07:56:33.087" v="3643" actId="478"/>
          <ac:spMkLst>
            <pc:docMk/>
            <pc:sldMk cId="1275407903" sldId="268"/>
            <ac:spMk id="35" creationId="{D7FACB4C-BCA4-434A-8FA8-F4D0A8D4C109}"/>
          </ac:spMkLst>
        </pc:spChg>
        <pc:spChg chg="del">
          <ac:chgData name="Amal R Babu" userId="3a292d0a-112b-4bc3-bf38-7771656893d2" providerId="ADAL" clId="{992600FB-E5A2-48A8-ADC9-6968E10B5B48}" dt="2022-11-30T04:48:39.445" v="3088" actId="478"/>
          <ac:spMkLst>
            <pc:docMk/>
            <pc:sldMk cId="1275407903" sldId="268"/>
            <ac:spMk id="36" creationId="{CEE4DF2C-8E3C-6B03-0972-A3B04A285B1E}"/>
          </ac:spMkLst>
        </pc:spChg>
        <pc:spChg chg="del">
          <ac:chgData name="Amal R Babu" userId="3a292d0a-112b-4bc3-bf38-7771656893d2" providerId="ADAL" clId="{992600FB-E5A2-48A8-ADC9-6968E10B5B48}" dt="2022-11-30T04:48:39.445" v="3088" actId="478"/>
          <ac:spMkLst>
            <pc:docMk/>
            <pc:sldMk cId="1275407903" sldId="268"/>
            <ac:spMk id="37" creationId="{DB6B8045-A507-44E2-526E-4BD417A97DF9}"/>
          </ac:spMkLst>
        </pc:spChg>
        <pc:spChg chg="add del mod">
          <ac:chgData name="Amal R Babu" userId="3a292d0a-112b-4bc3-bf38-7771656893d2" providerId="ADAL" clId="{992600FB-E5A2-48A8-ADC9-6968E10B5B48}" dt="2022-11-30T04:48:52.146" v="3100" actId="700"/>
          <ac:spMkLst>
            <pc:docMk/>
            <pc:sldMk cId="1275407903" sldId="268"/>
            <ac:spMk id="38" creationId="{400284FD-98AC-F99E-A873-938DE0E88A51}"/>
          </ac:spMkLst>
        </pc:spChg>
        <pc:spChg chg="add del mod">
          <ac:chgData name="Amal R Babu" userId="3a292d0a-112b-4bc3-bf38-7771656893d2" providerId="ADAL" clId="{992600FB-E5A2-48A8-ADC9-6968E10B5B48}" dt="2022-11-30T05:55:13.131" v="3161" actId="478"/>
          <ac:spMkLst>
            <pc:docMk/>
            <pc:sldMk cId="1275407903" sldId="268"/>
            <ac:spMk id="39" creationId="{6B24D97C-1238-537A-B98A-63E157F5EFB3}"/>
          </ac:spMkLst>
        </pc:spChg>
        <pc:spChg chg="add del">
          <ac:chgData name="Amal R Babu" userId="3a292d0a-112b-4bc3-bf38-7771656893d2" providerId="ADAL" clId="{992600FB-E5A2-48A8-ADC9-6968E10B5B48}" dt="2022-11-30T05:01:30.876" v="3110" actId="478"/>
          <ac:spMkLst>
            <pc:docMk/>
            <pc:sldMk cId="1275407903" sldId="268"/>
            <ac:spMk id="40" creationId="{6CCDBC62-3856-5157-EFFA-CC134AD466E9}"/>
          </ac:spMkLst>
        </pc:spChg>
        <pc:spChg chg="del">
          <ac:chgData name="Amal R Babu" userId="3a292d0a-112b-4bc3-bf38-7771656893d2" providerId="ADAL" clId="{992600FB-E5A2-48A8-ADC9-6968E10B5B48}" dt="2022-11-30T04:48:40.565" v="3089" actId="478"/>
          <ac:spMkLst>
            <pc:docMk/>
            <pc:sldMk cId="1275407903" sldId="268"/>
            <ac:spMk id="42" creationId="{8EB9BA56-9EF6-A93C-93AB-DFC2AF6FDCF8}"/>
          </ac:spMkLst>
        </pc:spChg>
        <pc:spChg chg="del">
          <ac:chgData name="Amal R Babu" userId="3a292d0a-112b-4bc3-bf38-7771656893d2" providerId="ADAL" clId="{992600FB-E5A2-48A8-ADC9-6968E10B5B48}" dt="2022-11-30T06:30:34.897" v="3447" actId="478"/>
          <ac:spMkLst>
            <pc:docMk/>
            <pc:sldMk cId="1275407903" sldId="268"/>
            <ac:spMk id="43" creationId="{4085F982-777E-59AD-4DB4-B07024AB9EAF}"/>
          </ac:spMkLst>
        </pc:spChg>
        <pc:spChg chg="del">
          <ac:chgData name="Amal R Babu" userId="3a292d0a-112b-4bc3-bf38-7771656893d2" providerId="ADAL" clId="{992600FB-E5A2-48A8-ADC9-6968E10B5B48}" dt="2022-11-30T04:48:39.445" v="3088" actId="478"/>
          <ac:spMkLst>
            <pc:docMk/>
            <pc:sldMk cId="1275407903" sldId="268"/>
            <ac:spMk id="45" creationId="{CAD06A51-706D-3020-BC3C-51F74BA47466}"/>
          </ac:spMkLst>
        </pc:spChg>
        <pc:spChg chg="del">
          <ac:chgData name="Amal R Babu" userId="3a292d0a-112b-4bc3-bf38-7771656893d2" providerId="ADAL" clId="{992600FB-E5A2-48A8-ADC9-6968E10B5B48}" dt="2022-11-30T04:48:39.445" v="3088" actId="478"/>
          <ac:spMkLst>
            <pc:docMk/>
            <pc:sldMk cId="1275407903" sldId="268"/>
            <ac:spMk id="46" creationId="{4D2F7B60-C640-B10E-3F51-75BE4A15FDE6}"/>
          </ac:spMkLst>
        </pc:spChg>
        <pc:spChg chg="del">
          <ac:chgData name="Amal R Babu" userId="3a292d0a-112b-4bc3-bf38-7771656893d2" providerId="ADAL" clId="{992600FB-E5A2-48A8-ADC9-6968E10B5B48}" dt="2022-11-30T04:48:39.445" v="3088" actId="478"/>
          <ac:spMkLst>
            <pc:docMk/>
            <pc:sldMk cId="1275407903" sldId="268"/>
            <ac:spMk id="48" creationId="{32BA2B5C-A252-6EDB-B3FB-09C6C1A0D1C5}"/>
          </ac:spMkLst>
        </pc:spChg>
        <pc:spChg chg="del">
          <ac:chgData name="Amal R Babu" userId="3a292d0a-112b-4bc3-bf38-7771656893d2" providerId="ADAL" clId="{992600FB-E5A2-48A8-ADC9-6968E10B5B48}" dt="2022-11-30T07:56:33.087" v="3643" actId="478"/>
          <ac:spMkLst>
            <pc:docMk/>
            <pc:sldMk cId="1275407903" sldId="268"/>
            <ac:spMk id="50" creationId="{0E2B6178-FB2D-9772-47AD-87A734026875}"/>
          </ac:spMkLst>
        </pc:spChg>
        <pc:spChg chg="del">
          <ac:chgData name="Amal R Babu" userId="3a292d0a-112b-4bc3-bf38-7771656893d2" providerId="ADAL" clId="{992600FB-E5A2-48A8-ADC9-6968E10B5B48}" dt="2022-11-30T04:48:39.445" v="3088" actId="478"/>
          <ac:spMkLst>
            <pc:docMk/>
            <pc:sldMk cId="1275407903" sldId="268"/>
            <ac:spMk id="51" creationId="{27AE5392-7B1E-233F-F925-0AC39F540B43}"/>
          </ac:spMkLst>
        </pc:spChg>
        <pc:spChg chg="del">
          <ac:chgData name="Amal R Babu" userId="3a292d0a-112b-4bc3-bf38-7771656893d2" providerId="ADAL" clId="{992600FB-E5A2-48A8-ADC9-6968E10B5B48}" dt="2022-11-30T07:56:33.087" v="3643" actId="478"/>
          <ac:spMkLst>
            <pc:docMk/>
            <pc:sldMk cId="1275407903" sldId="268"/>
            <ac:spMk id="55" creationId="{A2C13AB5-7A64-00F4-ECBF-90F667E097CA}"/>
          </ac:spMkLst>
        </pc:spChg>
        <pc:spChg chg="del">
          <ac:chgData name="Amal R Babu" userId="3a292d0a-112b-4bc3-bf38-7771656893d2" providerId="ADAL" clId="{992600FB-E5A2-48A8-ADC9-6968E10B5B48}" dt="2022-11-30T04:48:39.445" v="3088" actId="478"/>
          <ac:spMkLst>
            <pc:docMk/>
            <pc:sldMk cId="1275407903" sldId="268"/>
            <ac:spMk id="56" creationId="{7770034B-8A8D-D547-60C2-8309477214E3}"/>
          </ac:spMkLst>
        </pc:spChg>
        <pc:spChg chg="del">
          <ac:chgData name="Amal R Babu" userId="3a292d0a-112b-4bc3-bf38-7771656893d2" providerId="ADAL" clId="{992600FB-E5A2-48A8-ADC9-6968E10B5B48}" dt="2022-11-30T04:48:39.445" v="3088" actId="478"/>
          <ac:spMkLst>
            <pc:docMk/>
            <pc:sldMk cId="1275407903" sldId="268"/>
            <ac:spMk id="57" creationId="{83D07306-8D46-7528-99E4-D290AA4D1959}"/>
          </ac:spMkLst>
        </pc:spChg>
        <pc:spChg chg="del mod">
          <ac:chgData name="Amal R Babu" userId="3a292d0a-112b-4bc3-bf38-7771656893d2" providerId="ADAL" clId="{992600FB-E5A2-48A8-ADC9-6968E10B5B48}" dt="2022-11-30T07:56:33.087" v="3643" actId="478"/>
          <ac:spMkLst>
            <pc:docMk/>
            <pc:sldMk cId="1275407903" sldId="268"/>
            <ac:spMk id="58" creationId="{84827C04-91A4-59E2-705C-138BA0A13DA9}"/>
          </ac:spMkLst>
        </pc:spChg>
        <pc:spChg chg="add del mod">
          <ac:chgData name="Amal R Babu" userId="3a292d0a-112b-4bc3-bf38-7771656893d2" providerId="ADAL" clId="{992600FB-E5A2-48A8-ADC9-6968E10B5B48}" dt="2022-11-30T05:55:13.939" v="3162" actId="478"/>
          <ac:spMkLst>
            <pc:docMk/>
            <pc:sldMk cId="1275407903" sldId="268"/>
            <ac:spMk id="60" creationId="{D0091BF2-C64E-F1C0-8920-3DA514ECC8C8}"/>
          </ac:spMkLst>
        </pc:spChg>
        <pc:spChg chg="add mod">
          <ac:chgData name="Amal R Babu" userId="3a292d0a-112b-4bc3-bf38-7771656893d2" providerId="ADAL" clId="{992600FB-E5A2-48A8-ADC9-6968E10B5B48}" dt="2022-11-30T05:04:29.839" v="3130" actId="571"/>
          <ac:spMkLst>
            <pc:docMk/>
            <pc:sldMk cId="1275407903" sldId="268"/>
            <ac:spMk id="61" creationId="{E0FB8D4D-DFF6-7AA2-5EE0-6927B13FDD32}"/>
          </ac:spMkLst>
        </pc:spChg>
        <pc:spChg chg="mod">
          <ac:chgData name="Amal R Babu" userId="3a292d0a-112b-4bc3-bf38-7771656893d2" providerId="ADAL" clId="{992600FB-E5A2-48A8-ADC9-6968E10B5B48}" dt="2022-11-30T05:04:29.839" v="3130" actId="571"/>
          <ac:spMkLst>
            <pc:docMk/>
            <pc:sldMk cId="1275407903" sldId="268"/>
            <ac:spMk id="66" creationId="{CEB1998D-D3A0-A139-FBE8-70CF5BBA3F09}"/>
          </ac:spMkLst>
        </pc:spChg>
        <pc:spChg chg="mod">
          <ac:chgData name="Amal R Babu" userId="3a292d0a-112b-4bc3-bf38-7771656893d2" providerId="ADAL" clId="{992600FB-E5A2-48A8-ADC9-6968E10B5B48}" dt="2022-11-30T05:04:29.839" v="3130" actId="571"/>
          <ac:spMkLst>
            <pc:docMk/>
            <pc:sldMk cId="1275407903" sldId="268"/>
            <ac:spMk id="78" creationId="{B940A963-0376-13CD-77D3-09B621D65567}"/>
          </ac:spMkLst>
        </pc:spChg>
        <pc:spChg chg="mod">
          <ac:chgData name="Amal R Babu" userId="3a292d0a-112b-4bc3-bf38-7771656893d2" providerId="ADAL" clId="{992600FB-E5A2-48A8-ADC9-6968E10B5B48}" dt="2022-11-30T05:04:29.839" v="3130" actId="571"/>
          <ac:spMkLst>
            <pc:docMk/>
            <pc:sldMk cId="1275407903" sldId="268"/>
            <ac:spMk id="83" creationId="{D64D265E-00CD-9E88-4409-B578791487BD}"/>
          </ac:spMkLst>
        </pc:spChg>
        <pc:spChg chg="mod topLvl">
          <ac:chgData name="Amal R Babu" userId="3a292d0a-112b-4bc3-bf38-7771656893d2" providerId="ADAL" clId="{992600FB-E5A2-48A8-ADC9-6968E10B5B48}" dt="2022-11-30T05:05:34.558" v="3145" actId="164"/>
          <ac:spMkLst>
            <pc:docMk/>
            <pc:sldMk cId="1275407903" sldId="268"/>
            <ac:spMk id="85" creationId="{25072C4A-5329-3570-77D6-C53A0BA26164}"/>
          </ac:spMkLst>
        </pc:spChg>
        <pc:spChg chg="mod topLvl">
          <ac:chgData name="Amal R Babu" userId="3a292d0a-112b-4bc3-bf38-7771656893d2" providerId="ADAL" clId="{992600FB-E5A2-48A8-ADC9-6968E10B5B48}" dt="2022-11-30T05:05:34.558" v="3145" actId="164"/>
          <ac:spMkLst>
            <pc:docMk/>
            <pc:sldMk cId="1275407903" sldId="268"/>
            <ac:spMk id="86" creationId="{8B527B8B-00F3-7F5B-C545-7B4EA8327C5B}"/>
          </ac:spMkLst>
        </pc:spChg>
        <pc:spChg chg="mod topLvl">
          <ac:chgData name="Amal R Babu" userId="3a292d0a-112b-4bc3-bf38-7771656893d2" providerId="ADAL" clId="{992600FB-E5A2-48A8-ADC9-6968E10B5B48}" dt="2022-11-30T05:05:34.558" v="3145" actId="164"/>
          <ac:spMkLst>
            <pc:docMk/>
            <pc:sldMk cId="1275407903" sldId="268"/>
            <ac:spMk id="87" creationId="{7433497A-914B-E88E-CBE5-5552A5250999}"/>
          </ac:spMkLst>
        </pc:spChg>
        <pc:spChg chg="mod">
          <ac:chgData name="Amal R Babu" userId="3a292d0a-112b-4bc3-bf38-7771656893d2" providerId="ADAL" clId="{992600FB-E5A2-48A8-ADC9-6968E10B5B48}" dt="2022-11-30T06:20:54.956" v="3348" actId="1076"/>
          <ac:spMkLst>
            <pc:docMk/>
            <pc:sldMk cId="1275407903" sldId="268"/>
            <ac:spMk id="92" creationId="{232C2ADA-8B7B-4990-FB78-B27C9A79E87E}"/>
          </ac:spMkLst>
        </pc:spChg>
        <pc:spChg chg="del mod topLvl">
          <ac:chgData name="Amal R Babu" userId="3a292d0a-112b-4bc3-bf38-7771656893d2" providerId="ADAL" clId="{992600FB-E5A2-48A8-ADC9-6968E10B5B48}" dt="2022-11-30T06:13:05.298" v="3256" actId="478"/>
          <ac:spMkLst>
            <pc:docMk/>
            <pc:sldMk cId="1275407903" sldId="268"/>
            <ac:spMk id="100" creationId="{1634DE25-4BAD-982B-FD41-4807446A3F0F}"/>
          </ac:spMkLst>
        </pc:spChg>
        <pc:spChg chg="mod topLvl">
          <ac:chgData name="Amal R Babu" userId="3a292d0a-112b-4bc3-bf38-7771656893d2" providerId="ADAL" clId="{992600FB-E5A2-48A8-ADC9-6968E10B5B48}" dt="2022-11-30T06:15:10.227" v="3296" actId="165"/>
          <ac:spMkLst>
            <pc:docMk/>
            <pc:sldMk cId="1275407903" sldId="268"/>
            <ac:spMk id="101" creationId="{0B8B5381-5AF5-78F1-22D8-F0A963C908A4}"/>
          </ac:spMkLst>
        </pc:spChg>
        <pc:spChg chg="del mod">
          <ac:chgData name="Amal R Babu" userId="3a292d0a-112b-4bc3-bf38-7771656893d2" providerId="ADAL" clId="{992600FB-E5A2-48A8-ADC9-6968E10B5B48}" dt="2022-11-30T07:56:33.087" v="3643" actId="478"/>
          <ac:spMkLst>
            <pc:docMk/>
            <pc:sldMk cId="1275407903" sldId="268"/>
            <ac:spMk id="102" creationId="{BC336F4F-319C-E66A-14BA-28906300DE58}"/>
          </ac:spMkLst>
        </pc:spChg>
        <pc:spChg chg="mod">
          <ac:chgData name="Amal R Babu" userId="3a292d0a-112b-4bc3-bf38-7771656893d2" providerId="ADAL" clId="{992600FB-E5A2-48A8-ADC9-6968E10B5B48}" dt="2022-11-30T06:15:10.227" v="3296" actId="165"/>
          <ac:spMkLst>
            <pc:docMk/>
            <pc:sldMk cId="1275407903" sldId="268"/>
            <ac:spMk id="104" creationId="{72E5EABC-A394-7B77-8095-B853866C97DB}"/>
          </ac:spMkLst>
        </pc:spChg>
        <pc:spChg chg="mod">
          <ac:chgData name="Amal R Babu" userId="3a292d0a-112b-4bc3-bf38-7771656893d2" providerId="ADAL" clId="{992600FB-E5A2-48A8-ADC9-6968E10B5B48}" dt="2022-11-30T06:15:10.227" v="3296" actId="165"/>
          <ac:spMkLst>
            <pc:docMk/>
            <pc:sldMk cId="1275407903" sldId="268"/>
            <ac:spMk id="105" creationId="{F3A4B0B8-01E4-D3C7-DEDD-8FE0A1D96186}"/>
          </ac:spMkLst>
        </pc:spChg>
        <pc:spChg chg="mod">
          <ac:chgData name="Amal R Babu" userId="3a292d0a-112b-4bc3-bf38-7771656893d2" providerId="ADAL" clId="{992600FB-E5A2-48A8-ADC9-6968E10B5B48}" dt="2022-11-30T06:15:10.227" v="3296" actId="165"/>
          <ac:spMkLst>
            <pc:docMk/>
            <pc:sldMk cId="1275407903" sldId="268"/>
            <ac:spMk id="106" creationId="{FEC4E796-7548-60E9-1483-58CB80A5066B}"/>
          </ac:spMkLst>
        </pc:spChg>
        <pc:spChg chg="mod topLvl">
          <ac:chgData name="Amal R Babu" userId="3a292d0a-112b-4bc3-bf38-7771656893d2" providerId="ADAL" clId="{992600FB-E5A2-48A8-ADC9-6968E10B5B48}" dt="2022-11-30T06:15:10.227" v="3296" actId="165"/>
          <ac:spMkLst>
            <pc:docMk/>
            <pc:sldMk cId="1275407903" sldId="268"/>
            <ac:spMk id="107" creationId="{D780F9A4-B3F5-3D00-9D28-DB74E7AC3029}"/>
          </ac:spMkLst>
        </pc:spChg>
        <pc:spChg chg="mod topLvl">
          <ac:chgData name="Amal R Babu" userId="3a292d0a-112b-4bc3-bf38-7771656893d2" providerId="ADAL" clId="{992600FB-E5A2-48A8-ADC9-6968E10B5B48}" dt="2022-11-30T06:15:10.227" v="3296" actId="165"/>
          <ac:spMkLst>
            <pc:docMk/>
            <pc:sldMk cId="1275407903" sldId="268"/>
            <ac:spMk id="108" creationId="{FB189AB4-5F00-6EBF-81EA-576AE98AF0DD}"/>
          </ac:spMkLst>
        </pc:spChg>
        <pc:spChg chg="del">
          <ac:chgData name="Amal R Babu" userId="3a292d0a-112b-4bc3-bf38-7771656893d2" providerId="ADAL" clId="{992600FB-E5A2-48A8-ADC9-6968E10B5B48}" dt="2022-11-30T06:30:34.897" v="3447" actId="478"/>
          <ac:spMkLst>
            <pc:docMk/>
            <pc:sldMk cId="1275407903" sldId="268"/>
            <ac:spMk id="109" creationId="{B205D4A8-03D0-E92D-2A10-7A44B4A53BD1}"/>
          </ac:spMkLst>
        </pc:spChg>
        <pc:spChg chg="mod topLvl">
          <ac:chgData name="Amal R Babu" userId="3a292d0a-112b-4bc3-bf38-7771656893d2" providerId="ADAL" clId="{992600FB-E5A2-48A8-ADC9-6968E10B5B48}" dt="2022-11-30T06:15:10.227" v="3296" actId="165"/>
          <ac:spMkLst>
            <pc:docMk/>
            <pc:sldMk cId="1275407903" sldId="268"/>
            <ac:spMk id="110" creationId="{11D044F7-069C-1EE1-631B-E39F51A8514B}"/>
          </ac:spMkLst>
        </pc:spChg>
        <pc:spChg chg="mod topLvl">
          <ac:chgData name="Amal R Babu" userId="3a292d0a-112b-4bc3-bf38-7771656893d2" providerId="ADAL" clId="{992600FB-E5A2-48A8-ADC9-6968E10B5B48}" dt="2022-11-30T06:15:10.227" v="3296" actId="165"/>
          <ac:spMkLst>
            <pc:docMk/>
            <pc:sldMk cId="1275407903" sldId="268"/>
            <ac:spMk id="111" creationId="{F8D5B782-E102-ED48-384D-001B4CCF7315}"/>
          </ac:spMkLst>
        </pc:spChg>
        <pc:spChg chg="mod topLvl">
          <ac:chgData name="Amal R Babu" userId="3a292d0a-112b-4bc3-bf38-7771656893d2" providerId="ADAL" clId="{992600FB-E5A2-48A8-ADC9-6968E10B5B48}" dt="2022-11-30T06:15:10.227" v="3296" actId="165"/>
          <ac:spMkLst>
            <pc:docMk/>
            <pc:sldMk cId="1275407903" sldId="268"/>
            <ac:spMk id="112" creationId="{7D934A19-4D47-C1B5-CC49-5DD72A97EE92}"/>
          </ac:spMkLst>
        </pc:spChg>
        <pc:spChg chg="mod topLvl">
          <ac:chgData name="Amal R Babu" userId="3a292d0a-112b-4bc3-bf38-7771656893d2" providerId="ADAL" clId="{992600FB-E5A2-48A8-ADC9-6968E10B5B48}" dt="2022-11-30T06:15:59.483" v="3299" actId="207"/>
          <ac:spMkLst>
            <pc:docMk/>
            <pc:sldMk cId="1275407903" sldId="268"/>
            <ac:spMk id="113" creationId="{F3C445CE-A671-6B0E-5B71-2C636FB9174A}"/>
          </ac:spMkLst>
        </pc:spChg>
        <pc:spChg chg="mod">
          <ac:chgData name="Amal R Babu" userId="3a292d0a-112b-4bc3-bf38-7771656893d2" providerId="ADAL" clId="{992600FB-E5A2-48A8-ADC9-6968E10B5B48}" dt="2022-11-30T06:15:10.227" v="3296" actId="165"/>
          <ac:spMkLst>
            <pc:docMk/>
            <pc:sldMk cId="1275407903" sldId="268"/>
            <ac:spMk id="115" creationId="{01DE9920-18F1-D9E2-18D8-57E9502EAF07}"/>
          </ac:spMkLst>
        </pc:spChg>
        <pc:spChg chg="mod">
          <ac:chgData name="Amal R Babu" userId="3a292d0a-112b-4bc3-bf38-7771656893d2" providerId="ADAL" clId="{992600FB-E5A2-48A8-ADC9-6968E10B5B48}" dt="2022-11-30T06:15:10.227" v="3296" actId="165"/>
          <ac:spMkLst>
            <pc:docMk/>
            <pc:sldMk cId="1275407903" sldId="268"/>
            <ac:spMk id="116" creationId="{769D4DB6-8204-1CA6-35DA-0CBF0D1F3B23}"/>
          </ac:spMkLst>
        </pc:spChg>
        <pc:spChg chg="mod topLvl">
          <ac:chgData name="Amal R Babu" userId="3a292d0a-112b-4bc3-bf38-7771656893d2" providerId="ADAL" clId="{992600FB-E5A2-48A8-ADC9-6968E10B5B48}" dt="2022-11-30T06:15:10.227" v="3296" actId="165"/>
          <ac:spMkLst>
            <pc:docMk/>
            <pc:sldMk cId="1275407903" sldId="268"/>
            <ac:spMk id="117" creationId="{56370A66-18BF-DCBF-3BE1-53FFA1CBDF58}"/>
          </ac:spMkLst>
        </pc:spChg>
        <pc:spChg chg="mod topLvl">
          <ac:chgData name="Amal R Babu" userId="3a292d0a-112b-4bc3-bf38-7771656893d2" providerId="ADAL" clId="{992600FB-E5A2-48A8-ADC9-6968E10B5B48}" dt="2022-11-30T06:15:10.227" v="3296" actId="165"/>
          <ac:spMkLst>
            <pc:docMk/>
            <pc:sldMk cId="1275407903" sldId="268"/>
            <ac:spMk id="118" creationId="{3AACD876-D12C-4DE4-2E25-620E3ACF133C}"/>
          </ac:spMkLst>
        </pc:spChg>
        <pc:spChg chg="mod topLvl">
          <ac:chgData name="Amal R Babu" userId="3a292d0a-112b-4bc3-bf38-7771656893d2" providerId="ADAL" clId="{992600FB-E5A2-48A8-ADC9-6968E10B5B48}" dt="2022-11-30T06:15:10.227" v="3296" actId="165"/>
          <ac:spMkLst>
            <pc:docMk/>
            <pc:sldMk cId="1275407903" sldId="268"/>
            <ac:spMk id="119" creationId="{8F4F6FAE-F521-B77E-1175-C825184004FD}"/>
          </ac:spMkLst>
        </pc:spChg>
        <pc:spChg chg="mod">
          <ac:chgData name="Amal R Babu" userId="3a292d0a-112b-4bc3-bf38-7771656893d2" providerId="ADAL" clId="{992600FB-E5A2-48A8-ADC9-6968E10B5B48}" dt="2022-11-30T06:15:10.227" v="3296" actId="165"/>
          <ac:spMkLst>
            <pc:docMk/>
            <pc:sldMk cId="1275407903" sldId="268"/>
            <ac:spMk id="122" creationId="{452F70D3-03C9-71D9-8A14-657E719AC81E}"/>
          </ac:spMkLst>
        </pc:spChg>
        <pc:spChg chg="mod">
          <ac:chgData name="Amal R Babu" userId="3a292d0a-112b-4bc3-bf38-7771656893d2" providerId="ADAL" clId="{992600FB-E5A2-48A8-ADC9-6968E10B5B48}" dt="2022-11-30T06:15:10.227" v="3296" actId="165"/>
          <ac:spMkLst>
            <pc:docMk/>
            <pc:sldMk cId="1275407903" sldId="268"/>
            <ac:spMk id="123" creationId="{C9570C8A-33CC-A370-FDA2-0E5E24605D57}"/>
          </ac:spMkLst>
        </pc:spChg>
        <pc:spChg chg="mod">
          <ac:chgData name="Amal R Babu" userId="3a292d0a-112b-4bc3-bf38-7771656893d2" providerId="ADAL" clId="{992600FB-E5A2-48A8-ADC9-6968E10B5B48}" dt="2022-11-30T06:15:10.227" v="3296" actId="165"/>
          <ac:spMkLst>
            <pc:docMk/>
            <pc:sldMk cId="1275407903" sldId="268"/>
            <ac:spMk id="125" creationId="{2CAD21D5-5D9B-99FA-9F60-52CD4821D217}"/>
          </ac:spMkLst>
        </pc:spChg>
        <pc:spChg chg="mod">
          <ac:chgData name="Amal R Babu" userId="3a292d0a-112b-4bc3-bf38-7771656893d2" providerId="ADAL" clId="{992600FB-E5A2-48A8-ADC9-6968E10B5B48}" dt="2022-11-30T06:15:10.227" v="3296" actId="165"/>
          <ac:spMkLst>
            <pc:docMk/>
            <pc:sldMk cId="1275407903" sldId="268"/>
            <ac:spMk id="126" creationId="{D4782374-53EA-662B-DE97-180592B4C2B7}"/>
          </ac:spMkLst>
        </pc:spChg>
        <pc:spChg chg="mod">
          <ac:chgData name="Amal R Babu" userId="3a292d0a-112b-4bc3-bf38-7771656893d2" providerId="ADAL" clId="{992600FB-E5A2-48A8-ADC9-6968E10B5B48}" dt="2022-11-30T06:15:10.227" v="3296" actId="165"/>
          <ac:spMkLst>
            <pc:docMk/>
            <pc:sldMk cId="1275407903" sldId="268"/>
            <ac:spMk id="128" creationId="{6D4CC817-EB0B-2B53-18C7-7292662CBCD3}"/>
          </ac:spMkLst>
        </pc:spChg>
        <pc:spChg chg="mod">
          <ac:chgData name="Amal R Babu" userId="3a292d0a-112b-4bc3-bf38-7771656893d2" providerId="ADAL" clId="{992600FB-E5A2-48A8-ADC9-6968E10B5B48}" dt="2022-11-30T06:15:10.227" v="3296" actId="165"/>
          <ac:spMkLst>
            <pc:docMk/>
            <pc:sldMk cId="1275407903" sldId="268"/>
            <ac:spMk id="129" creationId="{70467A09-0ABD-8C73-23F6-48B2BD0BAA0A}"/>
          </ac:spMkLst>
        </pc:spChg>
        <pc:spChg chg="mod">
          <ac:chgData name="Amal R Babu" userId="3a292d0a-112b-4bc3-bf38-7771656893d2" providerId="ADAL" clId="{992600FB-E5A2-48A8-ADC9-6968E10B5B48}" dt="2022-11-30T06:40:26.363" v="3493" actId="207"/>
          <ac:spMkLst>
            <pc:docMk/>
            <pc:sldMk cId="1275407903" sldId="268"/>
            <ac:spMk id="131" creationId="{A2AB9ACF-4BFC-A005-77F8-14C3F12134D0}"/>
          </ac:spMkLst>
        </pc:spChg>
        <pc:spChg chg="mod">
          <ac:chgData name="Amal R Babu" userId="3a292d0a-112b-4bc3-bf38-7771656893d2" providerId="ADAL" clId="{992600FB-E5A2-48A8-ADC9-6968E10B5B48}" dt="2022-11-30T06:40:26.363" v="3493" actId="207"/>
          <ac:spMkLst>
            <pc:docMk/>
            <pc:sldMk cId="1275407903" sldId="268"/>
            <ac:spMk id="132" creationId="{40180FDC-59DE-D701-507B-5DB54023A02D}"/>
          </ac:spMkLst>
        </pc:spChg>
        <pc:spChg chg="mod">
          <ac:chgData name="Amal R Babu" userId="3a292d0a-112b-4bc3-bf38-7771656893d2" providerId="ADAL" clId="{992600FB-E5A2-48A8-ADC9-6968E10B5B48}" dt="2022-11-30T06:15:10.227" v="3296" actId="165"/>
          <ac:spMkLst>
            <pc:docMk/>
            <pc:sldMk cId="1275407903" sldId="268"/>
            <ac:spMk id="134" creationId="{6B1CB777-DB96-6790-A03C-3AA9090581E7}"/>
          </ac:spMkLst>
        </pc:spChg>
        <pc:spChg chg="mod">
          <ac:chgData name="Amal R Babu" userId="3a292d0a-112b-4bc3-bf38-7771656893d2" providerId="ADAL" clId="{992600FB-E5A2-48A8-ADC9-6968E10B5B48}" dt="2022-11-30T06:15:10.227" v="3296" actId="165"/>
          <ac:spMkLst>
            <pc:docMk/>
            <pc:sldMk cId="1275407903" sldId="268"/>
            <ac:spMk id="135" creationId="{28EFA2E2-2264-F4CE-D394-8F7D92A747F3}"/>
          </ac:spMkLst>
        </pc:spChg>
        <pc:spChg chg="mod">
          <ac:chgData name="Amal R Babu" userId="3a292d0a-112b-4bc3-bf38-7771656893d2" providerId="ADAL" clId="{992600FB-E5A2-48A8-ADC9-6968E10B5B48}" dt="2022-11-30T06:15:10.227" v="3296" actId="165"/>
          <ac:spMkLst>
            <pc:docMk/>
            <pc:sldMk cId="1275407903" sldId="268"/>
            <ac:spMk id="136" creationId="{77AAC83A-A176-EB4F-F0A8-765CD5D1F6BD}"/>
          </ac:spMkLst>
        </pc:spChg>
        <pc:spChg chg="mod topLvl">
          <ac:chgData name="Amal R Babu" userId="3a292d0a-112b-4bc3-bf38-7771656893d2" providerId="ADAL" clId="{992600FB-E5A2-48A8-ADC9-6968E10B5B48}" dt="2022-11-30T06:15:10.227" v="3296" actId="165"/>
          <ac:spMkLst>
            <pc:docMk/>
            <pc:sldMk cId="1275407903" sldId="268"/>
            <ac:spMk id="137" creationId="{10D5C27D-D646-A21F-A5F8-933C0BFC592D}"/>
          </ac:spMkLst>
        </pc:spChg>
        <pc:spChg chg="del mod ord topLvl">
          <ac:chgData name="Amal R Babu" userId="3a292d0a-112b-4bc3-bf38-7771656893d2" providerId="ADAL" clId="{992600FB-E5A2-48A8-ADC9-6968E10B5B48}" dt="2022-11-30T06:12:37.826" v="3247" actId="478"/>
          <ac:spMkLst>
            <pc:docMk/>
            <pc:sldMk cId="1275407903" sldId="268"/>
            <ac:spMk id="141" creationId="{69793278-E29F-8FF1-2F5A-B8D34B2274A1}"/>
          </ac:spMkLst>
        </pc:spChg>
        <pc:spChg chg="del mod topLvl">
          <ac:chgData name="Amal R Babu" userId="3a292d0a-112b-4bc3-bf38-7771656893d2" providerId="ADAL" clId="{992600FB-E5A2-48A8-ADC9-6968E10B5B48}" dt="2022-11-30T06:01:38.449" v="3170" actId="478"/>
          <ac:spMkLst>
            <pc:docMk/>
            <pc:sldMk cId="1275407903" sldId="268"/>
            <ac:spMk id="142" creationId="{58E53BCB-88B8-8347-FE79-552E7464FADB}"/>
          </ac:spMkLst>
        </pc:spChg>
        <pc:spChg chg="del mod topLvl">
          <ac:chgData name="Amal R Babu" userId="3a292d0a-112b-4bc3-bf38-7771656893d2" providerId="ADAL" clId="{992600FB-E5A2-48A8-ADC9-6968E10B5B48}" dt="2022-11-30T06:01:38.449" v="3170" actId="478"/>
          <ac:spMkLst>
            <pc:docMk/>
            <pc:sldMk cId="1275407903" sldId="268"/>
            <ac:spMk id="144" creationId="{CDD85BF1-3D49-0E64-5DE4-6580898047A1}"/>
          </ac:spMkLst>
        </pc:spChg>
        <pc:spChg chg="del mod topLvl">
          <ac:chgData name="Amal R Babu" userId="3a292d0a-112b-4bc3-bf38-7771656893d2" providerId="ADAL" clId="{992600FB-E5A2-48A8-ADC9-6968E10B5B48}" dt="2022-11-30T06:01:38.449" v="3170" actId="478"/>
          <ac:spMkLst>
            <pc:docMk/>
            <pc:sldMk cId="1275407903" sldId="268"/>
            <ac:spMk id="145" creationId="{2785F59C-0016-D19A-DDC3-F9F42C6D8053}"/>
          </ac:spMkLst>
        </pc:spChg>
        <pc:spChg chg="del mod topLvl">
          <ac:chgData name="Amal R Babu" userId="3a292d0a-112b-4bc3-bf38-7771656893d2" providerId="ADAL" clId="{992600FB-E5A2-48A8-ADC9-6968E10B5B48}" dt="2022-11-30T06:01:38.449" v="3170" actId="478"/>
          <ac:spMkLst>
            <pc:docMk/>
            <pc:sldMk cId="1275407903" sldId="268"/>
            <ac:spMk id="146" creationId="{D5F94CE4-A7B5-577B-51CA-3F9AF0AF9439}"/>
          </ac:spMkLst>
        </pc:spChg>
        <pc:spChg chg="del mod topLvl">
          <ac:chgData name="Amal R Babu" userId="3a292d0a-112b-4bc3-bf38-7771656893d2" providerId="ADAL" clId="{992600FB-E5A2-48A8-ADC9-6968E10B5B48}" dt="2022-11-30T06:01:38.449" v="3170" actId="478"/>
          <ac:spMkLst>
            <pc:docMk/>
            <pc:sldMk cId="1275407903" sldId="268"/>
            <ac:spMk id="147" creationId="{8021EC81-E98E-B225-0884-7FD1C2F6F6ED}"/>
          </ac:spMkLst>
        </pc:spChg>
        <pc:spChg chg="del mod topLvl">
          <ac:chgData name="Amal R Babu" userId="3a292d0a-112b-4bc3-bf38-7771656893d2" providerId="ADAL" clId="{992600FB-E5A2-48A8-ADC9-6968E10B5B48}" dt="2022-11-30T06:01:38.449" v="3170" actId="478"/>
          <ac:spMkLst>
            <pc:docMk/>
            <pc:sldMk cId="1275407903" sldId="268"/>
            <ac:spMk id="148" creationId="{02EAE7DE-26D4-CE54-F69D-E88760530B50}"/>
          </ac:spMkLst>
        </pc:spChg>
        <pc:spChg chg="del mod topLvl">
          <ac:chgData name="Amal R Babu" userId="3a292d0a-112b-4bc3-bf38-7771656893d2" providerId="ADAL" clId="{992600FB-E5A2-48A8-ADC9-6968E10B5B48}" dt="2022-11-30T06:01:38.449" v="3170" actId="478"/>
          <ac:spMkLst>
            <pc:docMk/>
            <pc:sldMk cId="1275407903" sldId="268"/>
            <ac:spMk id="149" creationId="{082477B2-92E8-1A35-8550-CE014BF986B0}"/>
          </ac:spMkLst>
        </pc:spChg>
        <pc:spChg chg="del mod topLvl">
          <ac:chgData name="Amal R Babu" userId="3a292d0a-112b-4bc3-bf38-7771656893d2" providerId="ADAL" clId="{992600FB-E5A2-48A8-ADC9-6968E10B5B48}" dt="2022-11-30T06:01:38.449" v="3170" actId="478"/>
          <ac:spMkLst>
            <pc:docMk/>
            <pc:sldMk cId="1275407903" sldId="268"/>
            <ac:spMk id="151" creationId="{C5C0EF86-5048-F916-F7D6-5AB28B3FBAC7}"/>
          </ac:spMkLst>
        </pc:spChg>
        <pc:spChg chg="del mod topLvl">
          <ac:chgData name="Amal R Babu" userId="3a292d0a-112b-4bc3-bf38-7771656893d2" providerId="ADAL" clId="{992600FB-E5A2-48A8-ADC9-6968E10B5B48}" dt="2022-11-30T06:01:38.449" v="3170" actId="478"/>
          <ac:spMkLst>
            <pc:docMk/>
            <pc:sldMk cId="1275407903" sldId="268"/>
            <ac:spMk id="152" creationId="{DE54C964-50CF-D607-A6E3-C49480F56DC8}"/>
          </ac:spMkLst>
        </pc:spChg>
        <pc:spChg chg="del mod topLvl">
          <ac:chgData name="Amal R Babu" userId="3a292d0a-112b-4bc3-bf38-7771656893d2" providerId="ADAL" clId="{992600FB-E5A2-48A8-ADC9-6968E10B5B48}" dt="2022-11-30T06:01:38.449" v="3170" actId="478"/>
          <ac:spMkLst>
            <pc:docMk/>
            <pc:sldMk cId="1275407903" sldId="268"/>
            <ac:spMk id="153" creationId="{731B9628-4FD3-8DDC-2BDC-37857C88BCC8}"/>
          </ac:spMkLst>
        </pc:spChg>
        <pc:spChg chg="del mod topLvl">
          <ac:chgData name="Amal R Babu" userId="3a292d0a-112b-4bc3-bf38-7771656893d2" providerId="ADAL" clId="{992600FB-E5A2-48A8-ADC9-6968E10B5B48}" dt="2022-11-30T06:01:52.359" v="3173" actId="478"/>
          <ac:spMkLst>
            <pc:docMk/>
            <pc:sldMk cId="1275407903" sldId="268"/>
            <ac:spMk id="157" creationId="{9EDA887D-B980-943C-96F2-A35077AC89E3}"/>
          </ac:spMkLst>
        </pc:spChg>
        <pc:spChg chg="mod">
          <ac:chgData name="Amal R Babu" userId="3a292d0a-112b-4bc3-bf38-7771656893d2" providerId="ADAL" clId="{992600FB-E5A2-48A8-ADC9-6968E10B5B48}" dt="2022-11-30T05:55:46.256" v="3169" actId="165"/>
          <ac:spMkLst>
            <pc:docMk/>
            <pc:sldMk cId="1275407903" sldId="268"/>
            <ac:spMk id="158" creationId="{7C6A1B88-6479-0065-F5A4-0613BA9E30D3}"/>
          </ac:spMkLst>
        </pc:spChg>
        <pc:spChg chg="mod">
          <ac:chgData name="Amal R Babu" userId="3a292d0a-112b-4bc3-bf38-7771656893d2" providerId="ADAL" clId="{992600FB-E5A2-48A8-ADC9-6968E10B5B48}" dt="2022-11-30T05:55:46.256" v="3169" actId="165"/>
          <ac:spMkLst>
            <pc:docMk/>
            <pc:sldMk cId="1275407903" sldId="268"/>
            <ac:spMk id="159" creationId="{D2ACD268-3B63-7A36-C7D2-88491D92349C}"/>
          </ac:spMkLst>
        </pc:spChg>
        <pc:spChg chg="mod">
          <ac:chgData name="Amal R Babu" userId="3a292d0a-112b-4bc3-bf38-7771656893d2" providerId="ADAL" clId="{992600FB-E5A2-48A8-ADC9-6968E10B5B48}" dt="2022-11-30T05:55:46.256" v="3169" actId="165"/>
          <ac:spMkLst>
            <pc:docMk/>
            <pc:sldMk cId="1275407903" sldId="268"/>
            <ac:spMk id="160" creationId="{A09BF7AD-ED5A-C6C2-68D0-2244EA0A127D}"/>
          </ac:spMkLst>
        </pc:spChg>
        <pc:spChg chg="mod">
          <ac:chgData name="Amal R Babu" userId="3a292d0a-112b-4bc3-bf38-7771656893d2" providerId="ADAL" clId="{992600FB-E5A2-48A8-ADC9-6968E10B5B48}" dt="2022-11-30T05:55:46.256" v="3169" actId="165"/>
          <ac:spMkLst>
            <pc:docMk/>
            <pc:sldMk cId="1275407903" sldId="268"/>
            <ac:spMk id="161" creationId="{1C7BA321-A8C4-9E1E-945F-23563ACBE1C8}"/>
          </ac:spMkLst>
        </pc:spChg>
        <pc:spChg chg="mod">
          <ac:chgData name="Amal R Babu" userId="3a292d0a-112b-4bc3-bf38-7771656893d2" providerId="ADAL" clId="{992600FB-E5A2-48A8-ADC9-6968E10B5B48}" dt="2022-11-30T05:55:46.256" v="3169" actId="165"/>
          <ac:spMkLst>
            <pc:docMk/>
            <pc:sldMk cId="1275407903" sldId="268"/>
            <ac:spMk id="162" creationId="{7FE62AD8-DC1B-3407-246D-79F9A04EAF31}"/>
          </ac:spMkLst>
        </pc:spChg>
        <pc:spChg chg="mod">
          <ac:chgData name="Amal R Babu" userId="3a292d0a-112b-4bc3-bf38-7771656893d2" providerId="ADAL" clId="{992600FB-E5A2-48A8-ADC9-6968E10B5B48}" dt="2022-11-30T05:55:46.256" v="3169" actId="165"/>
          <ac:spMkLst>
            <pc:docMk/>
            <pc:sldMk cId="1275407903" sldId="268"/>
            <ac:spMk id="166" creationId="{248A6178-C2AB-C569-3283-034456AB194D}"/>
          </ac:spMkLst>
        </pc:spChg>
        <pc:spChg chg="mod">
          <ac:chgData name="Amal R Babu" userId="3a292d0a-112b-4bc3-bf38-7771656893d2" providerId="ADAL" clId="{992600FB-E5A2-48A8-ADC9-6968E10B5B48}" dt="2022-11-30T05:55:46.256" v="3169" actId="165"/>
          <ac:spMkLst>
            <pc:docMk/>
            <pc:sldMk cId="1275407903" sldId="268"/>
            <ac:spMk id="167" creationId="{E67A7C23-3811-5AF6-8223-F6AB1FF554C6}"/>
          </ac:spMkLst>
        </pc:spChg>
        <pc:spChg chg="mod">
          <ac:chgData name="Amal R Babu" userId="3a292d0a-112b-4bc3-bf38-7771656893d2" providerId="ADAL" clId="{992600FB-E5A2-48A8-ADC9-6968E10B5B48}" dt="2022-11-30T05:55:46.256" v="3169" actId="165"/>
          <ac:spMkLst>
            <pc:docMk/>
            <pc:sldMk cId="1275407903" sldId="268"/>
            <ac:spMk id="168" creationId="{CEBAAB1F-B2AB-BCD1-1E3F-385DA23B9802}"/>
          </ac:spMkLst>
        </pc:spChg>
        <pc:spChg chg="mod">
          <ac:chgData name="Amal R Babu" userId="3a292d0a-112b-4bc3-bf38-7771656893d2" providerId="ADAL" clId="{992600FB-E5A2-48A8-ADC9-6968E10B5B48}" dt="2022-11-30T05:55:46.256" v="3169" actId="165"/>
          <ac:spMkLst>
            <pc:docMk/>
            <pc:sldMk cId="1275407903" sldId="268"/>
            <ac:spMk id="169" creationId="{04BB828A-5DC3-4068-6096-416CD7929BB7}"/>
          </ac:spMkLst>
        </pc:spChg>
        <pc:spChg chg="mod">
          <ac:chgData name="Amal R Babu" userId="3a292d0a-112b-4bc3-bf38-7771656893d2" providerId="ADAL" clId="{992600FB-E5A2-48A8-ADC9-6968E10B5B48}" dt="2022-11-30T05:55:46.256" v="3169" actId="165"/>
          <ac:spMkLst>
            <pc:docMk/>
            <pc:sldMk cId="1275407903" sldId="268"/>
            <ac:spMk id="170" creationId="{BD431958-DD5C-F783-8625-4F311119181C}"/>
          </ac:spMkLst>
        </pc:spChg>
        <pc:spChg chg="mod">
          <ac:chgData name="Amal R Babu" userId="3a292d0a-112b-4bc3-bf38-7771656893d2" providerId="ADAL" clId="{992600FB-E5A2-48A8-ADC9-6968E10B5B48}" dt="2022-11-30T05:55:46.256" v="3169" actId="165"/>
          <ac:spMkLst>
            <pc:docMk/>
            <pc:sldMk cId="1275407903" sldId="268"/>
            <ac:spMk id="171" creationId="{3353D213-450E-C9D5-5DB6-EDA2579EF929}"/>
          </ac:spMkLst>
        </pc:spChg>
        <pc:spChg chg="mod">
          <ac:chgData name="Amal R Babu" userId="3a292d0a-112b-4bc3-bf38-7771656893d2" providerId="ADAL" clId="{992600FB-E5A2-48A8-ADC9-6968E10B5B48}" dt="2022-11-30T05:55:46.256" v="3169" actId="165"/>
          <ac:spMkLst>
            <pc:docMk/>
            <pc:sldMk cId="1275407903" sldId="268"/>
            <ac:spMk id="172" creationId="{E46B9A10-4DDE-477C-86E9-813CF05F8C06}"/>
          </ac:spMkLst>
        </pc:spChg>
        <pc:spChg chg="mod">
          <ac:chgData name="Amal R Babu" userId="3a292d0a-112b-4bc3-bf38-7771656893d2" providerId="ADAL" clId="{992600FB-E5A2-48A8-ADC9-6968E10B5B48}" dt="2022-11-30T05:55:46.256" v="3169" actId="165"/>
          <ac:spMkLst>
            <pc:docMk/>
            <pc:sldMk cId="1275407903" sldId="268"/>
            <ac:spMk id="173" creationId="{44A4D3E9-4C2D-BA5E-23B2-FF76890C9E06}"/>
          </ac:spMkLst>
        </pc:spChg>
        <pc:spChg chg="mod">
          <ac:chgData name="Amal R Babu" userId="3a292d0a-112b-4bc3-bf38-7771656893d2" providerId="ADAL" clId="{992600FB-E5A2-48A8-ADC9-6968E10B5B48}" dt="2022-11-30T05:55:46.256" v="3169" actId="165"/>
          <ac:spMkLst>
            <pc:docMk/>
            <pc:sldMk cId="1275407903" sldId="268"/>
            <ac:spMk id="174" creationId="{F942EBE3-DDF2-38F0-9747-881FF572A94B}"/>
          </ac:spMkLst>
        </pc:spChg>
        <pc:spChg chg="mod">
          <ac:chgData name="Amal R Babu" userId="3a292d0a-112b-4bc3-bf38-7771656893d2" providerId="ADAL" clId="{992600FB-E5A2-48A8-ADC9-6968E10B5B48}" dt="2022-11-30T05:55:46.256" v="3169" actId="165"/>
          <ac:spMkLst>
            <pc:docMk/>
            <pc:sldMk cId="1275407903" sldId="268"/>
            <ac:spMk id="175" creationId="{23706AD6-A712-E0A4-B344-86FA73B16AA7}"/>
          </ac:spMkLst>
        </pc:spChg>
        <pc:spChg chg="mod">
          <ac:chgData name="Amal R Babu" userId="3a292d0a-112b-4bc3-bf38-7771656893d2" providerId="ADAL" clId="{992600FB-E5A2-48A8-ADC9-6968E10B5B48}" dt="2022-11-30T05:55:46.256" v="3169" actId="165"/>
          <ac:spMkLst>
            <pc:docMk/>
            <pc:sldMk cId="1275407903" sldId="268"/>
            <ac:spMk id="176" creationId="{93F33E81-C94D-4DFB-4A4E-37F298C9639D}"/>
          </ac:spMkLst>
        </pc:spChg>
        <pc:spChg chg="mod topLvl">
          <ac:chgData name="Amal R Babu" userId="3a292d0a-112b-4bc3-bf38-7771656893d2" providerId="ADAL" clId="{992600FB-E5A2-48A8-ADC9-6968E10B5B48}" dt="2022-11-30T06:11:55.334" v="3231" actId="164"/>
          <ac:spMkLst>
            <pc:docMk/>
            <pc:sldMk cId="1275407903" sldId="268"/>
            <ac:spMk id="179" creationId="{D45BEA65-40DD-527F-F370-DCC85E76911F}"/>
          </ac:spMkLst>
        </pc:spChg>
        <pc:spChg chg="del mod topLvl">
          <ac:chgData name="Amal R Babu" userId="3a292d0a-112b-4bc3-bf38-7771656893d2" providerId="ADAL" clId="{992600FB-E5A2-48A8-ADC9-6968E10B5B48}" dt="2022-11-30T06:02:05.563" v="3177" actId="478"/>
          <ac:spMkLst>
            <pc:docMk/>
            <pc:sldMk cId="1275407903" sldId="268"/>
            <ac:spMk id="180" creationId="{B0B5D5E6-1EB5-5327-4447-0401E14F8617}"/>
          </ac:spMkLst>
        </pc:spChg>
        <pc:spChg chg="add mod ord">
          <ac:chgData name="Amal R Babu" userId="3a292d0a-112b-4bc3-bf38-7771656893d2" providerId="ADAL" clId="{992600FB-E5A2-48A8-ADC9-6968E10B5B48}" dt="2022-11-30T06:14:20.879" v="3270" actId="164"/>
          <ac:spMkLst>
            <pc:docMk/>
            <pc:sldMk cId="1275407903" sldId="268"/>
            <ac:spMk id="192" creationId="{67492CB2-366D-A553-AE70-0AEE0B675FD8}"/>
          </ac:spMkLst>
        </pc:spChg>
        <pc:spChg chg="add mod ord topLvl">
          <ac:chgData name="Amal R Babu" userId="3a292d0a-112b-4bc3-bf38-7771656893d2" providerId="ADAL" clId="{992600FB-E5A2-48A8-ADC9-6968E10B5B48}" dt="2022-11-30T06:15:09.590" v="3295" actId="165"/>
          <ac:spMkLst>
            <pc:docMk/>
            <pc:sldMk cId="1275407903" sldId="268"/>
            <ac:spMk id="193" creationId="{D704D4A6-4C51-A2C0-4C74-6AFE3DED5F80}"/>
          </ac:spMkLst>
        </pc:spChg>
        <pc:spChg chg="add del mod">
          <ac:chgData name="Amal R Babu" userId="3a292d0a-112b-4bc3-bf38-7771656893d2" providerId="ADAL" clId="{992600FB-E5A2-48A8-ADC9-6968E10B5B48}" dt="2022-11-30T06:13:55.399" v="3266" actId="21"/>
          <ac:spMkLst>
            <pc:docMk/>
            <pc:sldMk cId="1275407903" sldId="268"/>
            <ac:spMk id="194" creationId="{7133E2F6-52AB-AEC3-174E-3F996E046BB3}"/>
          </ac:spMkLst>
        </pc:spChg>
        <pc:spChg chg="add del mod ord">
          <ac:chgData name="Amal R Babu" userId="3a292d0a-112b-4bc3-bf38-7771656893d2" providerId="ADAL" clId="{992600FB-E5A2-48A8-ADC9-6968E10B5B48}" dt="2022-11-30T06:17:12.679" v="3306" actId="931"/>
          <ac:spMkLst>
            <pc:docMk/>
            <pc:sldMk cId="1275407903" sldId="268"/>
            <ac:spMk id="199" creationId="{CD8F32CA-5D14-205C-B3D5-C9D967D34EED}"/>
          </ac:spMkLst>
        </pc:spChg>
        <pc:spChg chg="add mod topLvl">
          <ac:chgData name="Amal R Babu" userId="3a292d0a-112b-4bc3-bf38-7771656893d2" providerId="ADAL" clId="{992600FB-E5A2-48A8-ADC9-6968E10B5B48}" dt="2022-11-30T06:21:43.347" v="3361" actId="1076"/>
          <ac:spMkLst>
            <pc:docMk/>
            <pc:sldMk cId="1275407903" sldId="268"/>
            <ac:spMk id="202" creationId="{5FD67B0E-B486-259A-9A30-8FE699C95D33}"/>
          </ac:spMkLst>
        </pc:spChg>
        <pc:spChg chg="add mod topLvl">
          <ac:chgData name="Amal R Babu" userId="3a292d0a-112b-4bc3-bf38-7771656893d2" providerId="ADAL" clId="{992600FB-E5A2-48A8-ADC9-6968E10B5B48}" dt="2022-11-30T06:21:52.694" v="3364" actId="20577"/>
          <ac:spMkLst>
            <pc:docMk/>
            <pc:sldMk cId="1275407903" sldId="268"/>
            <ac:spMk id="203" creationId="{8346438C-55B7-B602-AFA4-BC7E4EE55CA0}"/>
          </ac:spMkLst>
        </pc:spChg>
        <pc:spChg chg="add del mod">
          <ac:chgData name="Amal R Babu" userId="3a292d0a-112b-4bc3-bf38-7771656893d2" providerId="ADAL" clId="{992600FB-E5A2-48A8-ADC9-6968E10B5B48}" dt="2022-11-30T06:19:48.209" v="3323" actId="478"/>
          <ac:spMkLst>
            <pc:docMk/>
            <pc:sldMk cId="1275407903" sldId="268"/>
            <ac:spMk id="204" creationId="{60FFCCED-B082-80A9-030E-64435848BB8A}"/>
          </ac:spMkLst>
        </pc:spChg>
        <pc:spChg chg="add mod">
          <ac:chgData name="Amal R Babu" userId="3a292d0a-112b-4bc3-bf38-7771656893d2" providerId="ADAL" clId="{992600FB-E5A2-48A8-ADC9-6968E10B5B48}" dt="2022-11-30T06:28:52.209" v="3440" actId="1036"/>
          <ac:spMkLst>
            <pc:docMk/>
            <pc:sldMk cId="1275407903" sldId="268"/>
            <ac:spMk id="205" creationId="{3BF23DE9-2382-C1CC-FD8D-214781D53B55}"/>
          </ac:spMkLst>
        </pc:spChg>
        <pc:spChg chg="add mod topLvl">
          <ac:chgData name="Amal R Babu" userId="3a292d0a-112b-4bc3-bf38-7771656893d2" providerId="ADAL" clId="{992600FB-E5A2-48A8-ADC9-6968E10B5B48}" dt="2022-11-30T06:21:38.834" v="3360" actId="1076"/>
          <ac:spMkLst>
            <pc:docMk/>
            <pc:sldMk cId="1275407903" sldId="268"/>
            <ac:spMk id="206" creationId="{79169794-4F2E-2AE6-F969-996FB49E062E}"/>
          </ac:spMkLst>
        </pc:spChg>
        <pc:spChg chg="add mod topLvl">
          <ac:chgData name="Amal R Babu" userId="3a292d0a-112b-4bc3-bf38-7771656893d2" providerId="ADAL" clId="{992600FB-E5A2-48A8-ADC9-6968E10B5B48}" dt="2022-11-30T06:21:51.090" v="3363" actId="20577"/>
          <ac:spMkLst>
            <pc:docMk/>
            <pc:sldMk cId="1275407903" sldId="268"/>
            <ac:spMk id="207" creationId="{2E052AEF-C577-9AD6-6D0F-C2297B334D02}"/>
          </ac:spMkLst>
        </pc:spChg>
        <pc:spChg chg="add mod">
          <ac:chgData name="Amal R Babu" userId="3a292d0a-112b-4bc3-bf38-7771656893d2" providerId="ADAL" clId="{992600FB-E5A2-48A8-ADC9-6968E10B5B48}" dt="2022-11-30T06:21:29.692" v="3359" actId="20577"/>
          <ac:spMkLst>
            <pc:docMk/>
            <pc:sldMk cId="1275407903" sldId="268"/>
            <ac:spMk id="210" creationId="{8F17B73C-6397-9ABD-F0A1-D7B02B843370}"/>
          </ac:spMkLst>
        </pc:spChg>
        <pc:spChg chg="mod">
          <ac:chgData name="Amal R Babu" userId="3a292d0a-112b-4bc3-bf38-7771656893d2" providerId="ADAL" clId="{992600FB-E5A2-48A8-ADC9-6968E10B5B48}" dt="2022-11-30T06:28:09.943" v="3421" actId="12789"/>
          <ac:spMkLst>
            <pc:docMk/>
            <pc:sldMk cId="1275407903" sldId="268"/>
            <ac:spMk id="217" creationId="{FB42F776-C64D-8B60-F900-DF34DAC9E2EA}"/>
          </ac:spMkLst>
        </pc:spChg>
        <pc:spChg chg="mod">
          <ac:chgData name="Amal R Babu" userId="3a292d0a-112b-4bc3-bf38-7771656893d2" providerId="ADAL" clId="{992600FB-E5A2-48A8-ADC9-6968E10B5B48}" dt="2022-11-30T06:28:09.943" v="3421" actId="12789"/>
          <ac:spMkLst>
            <pc:docMk/>
            <pc:sldMk cId="1275407903" sldId="268"/>
            <ac:spMk id="218" creationId="{9E8FBE3C-F095-6CF5-6D87-2F4866E0E61E}"/>
          </ac:spMkLst>
        </pc:spChg>
        <pc:spChg chg="mod">
          <ac:chgData name="Amal R Babu" userId="3a292d0a-112b-4bc3-bf38-7771656893d2" providerId="ADAL" clId="{992600FB-E5A2-48A8-ADC9-6968E10B5B48}" dt="2022-11-30T06:23:14.811" v="3377" actId="207"/>
          <ac:spMkLst>
            <pc:docMk/>
            <pc:sldMk cId="1275407903" sldId="268"/>
            <ac:spMk id="220" creationId="{D62D220C-B7A1-C438-3924-494863F74421}"/>
          </ac:spMkLst>
        </pc:spChg>
        <pc:spChg chg="mod">
          <ac:chgData name="Amal R Babu" userId="3a292d0a-112b-4bc3-bf38-7771656893d2" providerId="ADAL" clId="{992600FB-E5A2-48A8-ADC9-6968E10B5B48}" dt="2022-11-30T06:23:14.811" v="3377" actId="207"/>
          <ac:spMkLst>
            <pc:docMk/>
            <pc:sldMk cId="1275407903" sldId="268"/>
            <ac:spMk id="221" creationId="{F515E281-4346-0EC4-D389-FEA3B046872F}"/>
          </ac:spMkLst>
        </pc:spChg>
        <pc:spChg chg="mod">
          <ac:chgData name="Amal R Babu" userId="3a292d0a-112b-4bc3-bf38-7771656893d2" providerId="ADAL" clId="{992600FB-E5A2-48A8-ADC9-6968E10B5B48}" dt="2022-11-30T06:23:14.811" v="3377" actId="207"/>
          <ac:spMkLst>
            <pc:docMk/>
            <pc:sldMk cId="1275407903" sldId="268"/>
            <ac:spMk id="222" creationId="{DB3E5A5E-DEE8-B379-F948-C6AA74A779FB}"/>
          </ac:spMkLst>
        </pc:spChg>
        <pc:spChg chg="add mod">
          <ac:chgData name="Amal R Babu" userId="3a292d0a-112b-4bc3-bf38-7771656893d2" providerId="ADAL" clId="{992600FB-E5A2-48A8-ADC9-6968E10B5B48}" dt="2022-11-30T06:28:09.943" v="3421" actId="12789"/>
          <ac:spMkLst>
            <pc:docMk/>
            <pc:sldMk cId="1275407903" sldId="268"/>
            <ac:spMk id="223" creationId="{4D109181-EDA3-3985-73EF-270562160D65}"/>
          </ac:spMkLst>
        </pc:spChg>
        <pc:spChg chg="add del mod">
          <ac:chgData name="Amal R Babu" userId="3a292d0a-112b-4bc3-bf38-7771656893d2" providerId="ADAL" clId="{992600FB-E5A2-48A8-ADC9-6968E10B5B48}" dt="2022-11-30T06:28:53.874" v="3441" actId="478"/>
          <ac:spMkLst>
            <pc:docMk/>
            <pc:sldMk cId="1275407903" sldId="268"/>
            <ac:spMk id="224" creationId="{F6B19778-E878-259E-BBF4-C1DEC9ADBAFF}"/>
          </ac:spMkLst>
        </pc:spChg>
        <pc:spChg chg="add mod">
          <ac:chgData name="Amal R Babu" userId="3a292d0a-112b-4bc3-bf38-7771656893d2" providerId="ADAL" clId="{992600FB-E5A2-48A8-ADC9-6968E10B5B48}" dt="2022-11-30T07:56:41.460" v="3645" actId="207"/>
          <ac:spMkLst>
            <pc:docMk/>
            <pc:sldMk cId="1275407903" sldId="268"/>
            <ac:spMk id="225" creationId="{E55C87F7-2693-2B89-07BB-61F0706B1F34}"/>
          </ac:spMkLst>
        </pc:spChg>
        <pc:spChg chg="add mod">
          <ac:chgData name="Amal R Babu" userId="3a292d0a-112b-4bc3-bf38-7771656893d2" providerId="ADAL" clId="{992600FB-E5A2-48A8-ADC9-6968E10B5B48}" dt="2022-11-30T07:56:44.685" v="3646" actId="207"/>
          <ac:spMkLst>
            <pc:docMk/>
            <pc:sldMk cId="1275407903" sldId="268"/>
            <ac:spMk id="226" creationId="{2485AB5C-244B-A999-8D1D-C59ED487867B}"/>
          </ac:spMkLst>
        </pc:spChg>
        <pc:spChg chg="add mod">
          <ac:chgData name="Amal R Babu" userId="3a292d0a-112b-4bc3-bf38-7771656893d2" providerId="ADAL" clId="{992600FB-E5A2-48A8-ADC9-6968E10B5B48}" dt="2022-11-30T07:56:33.558" v="3644"/>
          <ac:spMkLst>
            <pc:docMk/>
            <pc:sldMk cId="1275407903" sldId="268"/>
            <ac:spMk id="227" creationId="{FE33D75A-E549-C4EE-7183-9B8B5F0FEDFB}"/>
          </ac:spMkLst>
        </pc:spChg>
        <pc:spChg chg="add mod">
          <ac:chgData name="Amal R Babu" userId="3a292d0a-112b-4bc3-bf38-7771656893d2" providerId="ADAL" clId="{992600FB-E5A2-48A8-ADC9-6968E10B5B48}" dt="2022-11-30T07:56:33.558" v="3644"/>
          <ac:spMkLst>
            <pc:docMk/>
            <pc:sldMk cId="1275407903" sldId="268"/>
            <ac:spMk id="228" creationId="{956BA61F-5EC6-35E0-8BC6-8AD49D9C64E9}"/>
          </ac:spMkLst>
        </pc:spChg>
        <pc:spChg chg="add mod">
          <ac:chgData name="Amal R Babu" userId="3a292d0a-112b-4bc3-bf38-7771656893d2" providerId="ADAL" clId="{992600FB-E5A2-48A8-ADC9-6968E10B5B48}" dt="2022-11-30T07:56:33.558" v="3644"/>
          <ac:spMkLst>
            <pc:docMk/>
            <pc:sldMk cId="1275407903" sldId="268"/>
            <ac:spMk id="229" creationId="{7D3A56AC-AC6B-2A77-EF3F-1ACD5C52262B}"/>
          </ac:spMkLst>
        </pc:spChg>
        <pc:spChg chg="mod">
          <ac:chgData name="Amal R Babu" userId="3a292d0a-112b-4bc3-bf38-7771656893d2" providerId="ADAL" clId="{992600FB-E5A2-48A8-ADC9-6968E10B5B48}" dt="2022-11-30T07:56:33.558" v="3644"/>
          <ac:spMkLst>
            <pc:docMk/>
            <pc:sldMk cId="1275407903" sldId="268"/>
            <ac:spMk id="231" creationId="{B306CC9C-883E-A17C-0577-01B4F4016AEE}"/>
          </ac:spMkLst>
        </pc:spChg>
        <pc:spChg chg="mod">
          <ac:chgData name="Amal R Babu" userId="3a292d0a-112b-4bc3-bf38-7771656893d2" providerId="ADAL" clId="{992600FB-E5A2-48A8-ADC9-6968E10B5B48}" dt="2022-11-30T07:56:33.558" v="3644"/>
          <ac:spMkLst>
            <pc:docMk/>
            <pc:sldMk cId="1275407903" sldId="268"/>
            <ac:spMk id="232" creationId="{5891367B-CB66-D429-B3DD-D4D9A93DFE1B}"/>
          </ac:spMkLst>
        </pc:spChg>
        <pc:spChg chg="mod">
          <ac:chgData name="Amal R Babu" userId="3a292d0a-112b-4bc3-bf38-7771656893d2" providerId="ADAL" clId="{992600FB-E5A2-48A8-ADC9-6968E10B5B48}" dt="2022-11-30T07:56:33.558" v="3644"/>
          <ac:spMkLst>
            <pc:docMk/>
            <pc:sldMk cId="1275407903" sldId="268"/>
            <ac:spMk id="233" creationId="{D615CE59-F8DD-C971-94BC-9F9145593661}"/>
          </ac:spMkLst>
        </pc:spChg>
        <pc:spChg chg="add mod">
          <ac:chgData name="Amal R Babu" userId="3a292d0a-112b-4bc3-bf38-7771656893d2" providerId="ADAL" clId="{992600FB-E5A2-48A8-ADC9-6968E10B5B48}" dt="2022-11-30T07:56:33.558" v="3644"/>
          <ac:spMkLst>
            <pc:docMk/>
            <pc:sldMk cId="1275407903" sldId="268"/>
            <ac:spMk id="234" creationId="{1BE68460-A56B-1421-1FC8-E43E7DD9C2F0}"/>
          </ac:spMkLst>
        </pc:spChg>
        <pc:spChg chg="mod">
          <ac:chgData name="Amal R Babu" userId="3a292d0a-112b-4bc3-bf38-7771656893d2" providerId="ADAL" clId="{992600FB-E5A2-48A8-ADC9-6968E10B5B48}" dt="2022-11-30T07:56:33.558" v="3644"/>
          <ac:spMkLst>
            <pc:docMk/>
            <pc:sldMk cId="1275407903" sldId="268"/>
            <ac:spMk id="236" creationId="{C3318ADE-E647-8B71-B9A5-037B2BF5EDB9}"/>
          </ac:spMkLst>
        </pc:spChg>
        <pc:spChg chg="mod">
          <ac:chgData name="Amal R Babu" userId="3a292d0a-112b-4bc3-bf38-7771656893d2" providerId="ADAL" clId="{992600FB-E5A2-48A8-ADC9-6968E10B5B48}" dt="2022-11-30T07:56:33.558" v="3644"/>
          <ac:spMkLst>
            <pc:docMk/>
            <pc:sldMk cId="1275407903" sldId="268"/>
            <ac:spMk id="239" creationId="{797A780D-02A7-D5A1-2EDD-FD4940D9479D}"/>
          </ac:spMkLst>
        </pc:spChg>
        <pc:spChg chg="mod">
          <ac:chgData name="Amal R Babu" userId="3a292d0a-112b-4bc3-bf38-7771656893d2" providerId="ADAL" clId="{992600FB-E5A2-48A8-ADC9-6968E10B5B48}" dt="2022-11-30T07:56:33.558" v="3644"/>
          <ac:spMkLst>
            <pc:docMk/>
            <pc:sldMk cId="1275407903" sldId="268"/>
            <ac:spMk id="240" creationId="{189DB471-875A-FFAA-9A0B-2926B12553DF}"/>
          </ac:spMkLst>
        </pc:spChg>
        <pc:spChg chg="add mod">
          <ac:chgData name="Amal R Babu" userId="3a292d0a-112b-4bc3-bf38-7771656893d2" providerId="ADAL" clId="{992600FB-E5A2-48A8-ADC9-6968E10B5B48}" dt="2022-11-30T07:56:33.558" v="3644"/>
          <ac:spMkLst>
            <pc:docMk/>
            <pc:sldMk cId="1275407903" sldId="268"/>
            <ac:spMk id="241" creationId="{A2FF0514-736A-21B9-EE52-722FBDFF2CA8}"/>
          </ac:spMkLst>
        </pc:spChg>
        <pc:spChg chg="add mod">
          <ac:chgData name="Amal R Babu" userId="3a292d0a-112b-4bc3-bf38-7771656893d2" providerId="ADAL" clId="{992600FB-E5A2-48A8-ADC9-6968E10B5B48}" dt="2022-11-30T07:56:33.558" v="3644"/>
          <ac:spMkLst>
            <pc:docMk/>
            <pc:sldMk cId="1275407903" sldId="268"/>
            <ac:spMk id="243" creationId="{38C3446A-E778-58C7-7902-601D8BA41EFD}"/>
          </ac:spMkLst>
        </pc:spChg>
        <pc:spChg chg="add mod">
          <ac:chgData name="Amal R Babu" userId="3a292d0a-112b-4bc3-bf38-7771656893d2" providerId="ADAL" clId="{992600FB-E5A2-48A8-ADC9-6968E10B5B48}" dt="2022-11-30T07:56:33.558" v="3644"/>
          <ac:spMkLst>
            <pc:docMk/>
            <pc:sldMk cId="1275407903" sldId="268"/>
            <ac:spMk id="244" creationId="{296EABB0-746B-96DD-E3D8-022F6616D1E1}"/>
          </ac:spMkLst>
        </pc:spChg>
        <pc:spChg chg="add mod">
          <ac:chgData name="Amal R Babu" userId="3a292d0a-112b-4bc3-bf38-7771656893d2" providerId="ADAL" clId="{992600FB-E5A2-48A8-ADC9-6968E10B5B48}" dt="2022-11-30T07:56:33.558" v="3644"/>
          <ac:spMkLst>
            <pc:docMk/>
            <pc:sldMk cId="1275407903" sldId="268"/>
            <ac:spMk id="245" creationId="{E9E7F568-3E67-2D0A-5817-343E2F0DD6F9}"/>
          </ac:spMkLst>
        </pc:spChg>
        <pc:spChg chg="add mod">
          <ac:chgData name="Amal R Babu" userId="3a292d0a-112b-4bc3-bf38-7771656893d2" providerId="ADAL" clId="{992600FB-E5A2-48A8-ADC9-6968E10B5B48}" dt="2022-11-30T07:56:33.558" v="3644"/>
          <ac:spMkLst>
            <pc:docMk/>
            <pc:sldMk cId="1275407903" sldId="268"/>
            <ac:spMk id="246" creationId="{5591E34D-A164-5756-B834-2D3478E0F58A}"/>
          </ac:spMkLst>
        </pc:spChg>
        <pc:spChg chg="add mod">
          <ac:chgData name="Amal R Babu" userId="3a292d0a-112b-4bc3-bf38-7771656893d2" providerId="ADAL" clId="{992600FB-E5A2-48A8-ADC9-6968E10B5B48}" dt="2022-11-30T07:56:33.558" v="3644"/>
          <ac:spMkLst>
            <pc:docMk/>
            <pc:sldMk cId="1275407903" sldId="268"/>
            <ac:spMk id="247" creationId="{C53A9324-28BD-A0B6-6DC1-9C0353FCA88C}"/>
          </ac:spMkLst>
        </pc:spChg>
        <pc:spChg chg="mod">
          <ac:chgData name="Amal R Babu" userId="3a292d0a-112b-4bc3-bf38-7771656893d2" providerId="ADAL" clId="{992600FB-E5A2-48A8-ADC9-6968E10B5B48}" dt="2022-11-30T07:56:33.558" v="3644"/>
          <ac:spMkLst>
            <pc:docMk/>
            <pc:sldMk cId="1275407903" sldId="268"/>
            <ac:spMk id="249" creationId="{C5656FE7-29AF-0782-3748-B7266E80A720}"/>
          </ac:spMkLst>
        </pc:spChg>
        <pc:spChg chg="mod">
          <ac:chgData name="Amal R Babu" userId="3a292d0a-112b-4bc3-bf38-7771656893d2" providerId="ADAL" clId="{992600FB-E5A2-48A8-ADC9-6968E10B5B48}" dt="2022-11-30T07:56:33.558" v="3644"/>
          <ac:spMkLst>
            <pc:docMk/>
            <pc:sldMk cId="1275407903" sldId="268"/>
            <ac:spMk id="250" creationId="{C322F48B-8A5C-680B-58F1-58FEFCB9A603}"/>
          </ac:spMkLst>
        </pc:spChg>
        <pc:spChg chg="add mod">
          <ac:chgData name="Amal R Babu" userId="3a292d0a-112b-4bc3-bf38-7771656893d2" providerId="ADAL" clId="{992600FB-E5A2-48A8-ADC9-6968E10B5B48}" dt="2022-11-30T07:56:33.558" v="3644"/>
          <ac:spMkLst>
            <pc:docMk/>
            <pc:sldMk cId="1275407903" sldId="268"/>
            <ac:spMk id="251" creationId="{1C8FC2B6-63E3-B02F-573A-49A300D9D982}"/>
          </ac:spMkLst>
        </pc:spChg>
        <pc:spChg chg="mod">
          <ac:chgData name="Amal R Babu" userId="3a292d0a-112b-4bc3-bf38-7771656893d2" providerId="ADAL" clId="{992600FB-E5A2-48A8-ADC9-6968E10B5B48}" dt="2022-11-30T07:56:33.558" v="3644"/>
          <ac:spMkLst>
            <pc:docMk/>
            <pc:sldMk cId="1275407903" sldId="268"/>
            <ac:spMk id="253" creationId="{215FCD3B-0085-DFC3-15A2-44538EB0DEF0}"/>
          </ac:spMkLst>
        </pc:spChg>
        <pc:spChg chg="mod">
          <ac:chgData name="Amal R Babu" userId="3a292d0a-112b-4bc3-bf38-7771656893d2" providerId="ADAL" clId="{992600FB-E5A2-48A8-ADC9-6968E10B5B48}" dt="2022-11-30T07:56:33.558" v="3644"/>
          <ac:spMkLst>
            <pc:docMk/>
            <pc:sldMk cId="1275407903" sldId="268"/>
            <ac:spMk id="254" creationId="{9492658A-8F8B-B9F7-72A0-2B0CD18E37FB}"/>
          </ac:spMkLst>
        </pc:spChg>
        <pc:spChg chg="add mod">
          <ac:chgData name="Amal R Babu" userId="3a292d0a-112b-4bc3-bf38-7771656893d2" providerId="ADAL" clId="{992600FB-E5A2-48A8-ADC9-6968E10B5B48}" dt="2022-11-30T07:56:49.728" v="3647" actId="207"/>
          <ac:spMkLst>
            <pc:docMk/>
            <pc:sldMk cId="1275407903" sldId="268"/>
            <ac:spMk id="255" creationId="{3B5C0609-586A-162D-FBCA-60D907BC4A33}"/>
          </ac:spMkLst>
        </pc:spChg>
        <pc:spChg chg="add mod">
          <ac:chgData name="Amal R Babu" userId="3a292d0a-112b-4bc3-bf38-7771656893d2" providerId="ADAL" clId="{992600FB-E5A2-48A8-ADC9-6968E10B5B48}" dt="2022-11-30T07:56:53.025" v="3648" actId="207"/>
          <ac:spMkLst>
            <pc:docMk/>
            <pc:sldMk cId="1275407903" sldId="268"/>
            <ac:spMk id="256" creationId="{B4552178-37B0-0B0E-4780-BEAE85ACFC7E}"/>
          </ac:spMkLst>
        </pc:spChg>
        <pc:grpChg chg="add mod">
          <ac:chgData name="Amal R Babu" userId="3a292d0a-112b-4bc3-bf38-7771656893d2" providerId="ADAL" clId="{992600FB-E5A2-48A8-ADC9-6968E10B5B48}" dt="2022-12-07T05:42:27.275" v="3727"/>
          <ac:grpSpMkLst>
            <pc:docMk/>
            <pc:sldMk cId="1275407903" sldId="268"/>
            <ac:grpSpMk id="2" creationId="{63DD11DE-2098-9966-8DAE-E8B663A0F52A}"/>
          </ac:grpSpMkLst>
        </pc:grpChg>
        <pc:grpChg chg="add mod">
          <ac:chgData name="Amal R Babu" userId="3a292d0a-112b-4bc3-bf38-7771656893d2" providerId="ADAL" clId="{992600FB-E5A2-48A8-ADC9-6968E10B5B48}" dt="2022-12-07T05:42:27.275" v="3727"/>
          <ac:grpSpMkLst>
            <pc:docMk/>
            <pc:sldMk cId="1275407903" sldId="268"/>
            <ac:grpSpMk id="10" creationId="{89658A03-20A1-7CEA-6893-3B7023DF0610}"/>
          </ac:grpSpMkLst>
        </pc:grpChg>
        <pc:grpChg chg="del">
          <ac:chgData name="Amal R Babu" userId="3a292d0a-112b-4bc3-bf38-7771656893d2" providerId="ADAL" clId="{992600FB-E5A2-48A8-ADC9-6968E10B5B48}" dt="2022-11-30T07:56:33.087" v="3643" actId="478"/>
          <ac:grpSpMkLst>
            <pc:docMk/>
            <pc:sldMk cId="1275407903" sldId="268"/>
            <ac:grpSpMk id="30" creationId="{9ECCC638-745A-4CD5-37F4-34E729654B57}"/>
          </ac:grpSpMkLst>
        </pc:grpChg>
        <pc:grpChg chg="del">
          <ac:chgData name="Amal R Babu" userId="3a292d0a-112b-4bc3-bf38-7771656893d2" providerId="ADAL" clId="{992600FB-E5A2-48A8-ADC9-6968E10B5B48}" dt="2022-11-30T07:56:33.087" v="3643" actId="478"/>
          <ac:grpSpMkLst>
            <pc:docMk/>
            <pc:sldMk cId="1275407903" sldId="268"/>
            <ac:grpSpMk id="47" creationId="{5C6579D9-4E04-AE17-CF35-68ADBC5766B2}"/>
          </ac:grpSpMkLst>
        </pc:grpChg>
        <pc:grpChg chg="del">
          <ac:chgData name="Amal R Babu" userId="3a292d0a-112b-4bc3-bf38-7771656893d2" providerId="ADAL" clId="{992600FB-E5A2-48A8-ADC9-6968E10B5B48}" dt="2022-11-30T07:56:33.087" v="3643" actId="478"/>
          <ac:grpSpMkLst>
            <pc:docMk/>
            <pc:sldMk cId="1275407903" sldId="268"/>
            <ac:grpSpMk id="54" creationId="{73F997E9-B116-D8A6-6EF5-C091C7C77B6D}"/>
          </ac:grpSpMkLst>
        </pc:grpChg>
        <pc:grpChg chg="add mod">
          <ac:chgData name="Amal R Babu" userId="3a292d0a-112b-4bc3-bf38-7771656893d2" providerId="ADAL" clId="{992600FB-E5A2-48A8-ADC9-6968E10B5B48}" dt="2022-11-30T05:04:29.839" v="3130" actId="571"/>
          <ac:grpSpMkLst>
            <pc:docMk/>
            <pc:sldMk cId="1275407903" sldId="268"/>
            <ac:grpSpMk id="63" creationId="{D3789307-B55F-E6C0-7446-8CCE96A027E7}"/>
          </ac:grpSpMkLst>
        </pc:grpChg>
        <pc:grpChg chg="del">
          <ac:chgData name="Amal R Babu" userId="3a292d0a-112b-4bc3-bf38-7771656893d2" providerId="ADAL" clId="{992600FB-E5A2-48A8-ADC9-6968E10B5B48}" dt="2022-12-07T05:42:26.771" v="3726" actId="478"/>
          <ac:grpSpMkLst>
            <pc:docMk/>
            <pc:sldMk cId="1275407903" sldId="268"/>
            <ac:grpSpMk id="67" creationId="{6D8E5ACC-26DE-243B-180E-E19057A9EB34}"/>
          </ac:grpSpMkLst>
        </pc:grpChg>
        <pc:grpChg chg="del">
          <ac:chgData name="Amal R Babu" userId="3a292d0a-112b-4bc3-bf38-7771656893d2" providerId="ADAL" clId="{992600FB-E5A2-48A8-ADC9-6968E10B5B48}" dt="2022-12-07T05:42:26.771" v="3726" actId="478"/>
          <ac:grpSpMkLst>
            <pc:docMk/>
            <pc:sldMk cId="1275407903" sldId="268"/>
            <ac:grpSpMk id="68" creationId="{CE1D2690-EA4E-562F-8571-7A8695694CC3}"/>
          </ac:grpSpMkLst>
        </pc:grpChg>
        <pc:grpChg chg="add del mod">
          <ac:chgData name="Amal R Babu" userId="3a292d0a-112b-4bc3-bf38-7771656893d2" providerId="ADAL" clId="{992600FB-E5A2-48A8-ADC9-6968E10B5B48}" dt="2022-11-30T05:05:04.683" v="3137" actId="165"/>
          <ac:grpSpMkLst>
            <pc:docMk/>
            <pc:sldMk cId="1275407903" sldId="268"/>
            <ac:grpSpMk id="84" creationId="{B12A1A75-95F5-8501-3D53-11A09F9F4E2F}"/>
          </ac:grpSpMkLst>
        </pc:grpChg>
        <pc:grpChg chg="del">
          <ac:chgData name="Amal R Babu" userId="3a292d0a-112b-4bc3-bf38-7771656893d2" providerId="ADAL" clId="{992600FB-E5A2-48A8-ADC9-6968E10B5B48}" dt="2022-11-30T07:56:33.087" v="3643" actId="478"/>
          <ac:grpSpMkLst>
            <pc:docMk/>
            <pc:sldMk cId="1275407903" sldId="268"/>
            <ac:grpSpMk id="88" creationId="{5202437B-09C4-B9C2-DFB9-8FE4C3A1D94B}"/>
          </ac:grpSpMkLst>
        </pc:grpChg>
        <pc:grpChg chg="add del mod">
          <ac:chgData name="Amal R Babu" userId="3a292d0a-112b-4bc3-bf38-7771656893d2" providerId="ADAL" clId="{992600FB-E5A2-48A8-ADC9-6968E10B5B48}" dt="2022-11-30T05:55:15.174" v="3163" actId="478"/>
          <ac:grpSpMkLst>
            <pc:docMk/>
            <pc:sldMk cId="1275407903" sldId="268"/>
            <ac:grpSpMk id="90" creationId="{9A791F35-877F-A836-B60A-2ED22E1BD5C5}"/>
          </ac:grpSpMkLst>
        </pc:grpChg>
        <pc:grpChg chg="add mod">
          <ac:chgData name="Amal R Babu" userId="3a292d0a-112b-4bc3-bf38-7771656893d2" providerId="ADAL" clId="{992600FB-E5A2-48A8-ADC9-6968E10B5B48}" dt="2022-11-30T05:05:34.558" v="3145" actId="164"/>
          <ac:grpSpMkLst>
            <pc:docMk/>
            <pc:sldMk cId="1275407903" sldId="268"/>
            <ac:grpSpMk id="93" creationId="{C3FBDA15-039F-5590-4C4A-15B39B0D8268}"/>
          </ac:grpSpMkLst>
        </pc:grpChg>
        <pc:grpChg chg="del">
          <ac:chgData name="Amal R Babu" userId="3a292d0a-112b-4bc3-bf38-7771656893d2" providerId="ADAL" clId="{992600FB-E5A2-48A8-ADC9-6968E10B5B48}" dt="2022-11-30T07:56:33.087" v="3643" actId="478"/>
          <ac:grpSpMkLst>
            <pc:docMk/>
            <pc:sldMk cId="1275407903" sldId="268"/>
            <ac:grpSpMk id="98" creationId="{5E12AE22-4B66-8998-2063-3E4A6A50C8CF}"/>
          </ac:grpSpMkLst>
        </pc:grpChg>
        <pc:grpChg chg="del mod">
          <ac:chgData name="Amal R Babu" userId="3a292d0a-112b-4bc3-bf38-7771656893d2" providerId="ADAL" clId="{992600FB-E5A2-48A8-ADC9-6968E10B5B48}" dt="2022-11-30T05:54:39.735" v="3155" actId="27803"/>
          <ac:grpSpMkLst>
            <pc:docMk/>
            <pc:sldMk cId="1275407903" sldId="268"/>
            <ac:grpSpMk id="99" creationId="{93B42A98-1DC9-1120-096A-A2AC7072CD48}"/>
          </ac:grpSpMkLst>
        </pc:grpChg>
        <pc:grpChg chg="mod topLvl">
          <ac:chgData name="Amal R Babu" userId="3a292d0a-112b-4bc3-bf38-7771656893d2" providerId="ADAL" clId="{992600FB-E5A2-48A8-ADC9-6968E10B5B48}" dt="2022-11-30T06:15:10.227" v="3296" actId="165"/>
          <ac:grpSpMkLst>
            <pc:docMk/>
            <pc:sldMk cId="1275407903" sldId="268"/>
            <ac:grpSpMk id="103" creationId="{6FF1902B-0623-DEC8-EFB8-FD543B31EDA3}"/>
          </ac:grpSpMkLst>
        </pc:grpChg>
        <pc:grpChg chg="mod topLvl">
          <ac:chgData name="Amal R Babu" userId="3a292d0a-112b-4bc3-bf38-7771656893d2" providerId="ADAL" clId="{992600FB-E5A2-48A8-ADC9-6968E10B5B48}" dt="2022-11-30T06:15:10.227" v="3296" actId="165"/>
          <ac:grpSpMkLst>
            <pc:docMk/>
            <pc:sldMk cId="1275407903" sldId="268"/>
            <ac:grpSpMk id="114" creationId="{4F7146C8-D3B2-5C3D-85C7-7DA1DADC5B22}"/>
          </ac:grpSpMkLst>
        </pc:grpChg>
        <pc:grpChg chg="mod topLvl">
          <ac:chgData name="Amal R Babu" userId="3a292d0a-112b-4bc3-bf38-7771656893d2" providerId="ADAL" clId="{992600FB-E5A2-48A8-ADC9-6968E10B5B48}" dt="2022-11-30T06:15:10.227" v="3296" actId="165"/>
          <ac:grpSpMkLst>
            <pc:docMk/>
            <pc:sldMk cId="1275407903" sldId="268"/>
            <ac:grpSpMk id="120" creationId="{7717F2DB-3F2B-BEDB-5A90-2AA60538EC77}"/>
          </ac:grpSpMkLst>
        </pc:grpChg>
        <pc:grpChg chg="mod">
          <ac:chgData name="Amal R Babu" userId="3a292d0a-112b-4bc3-bf38-7771656893d2" providerId="ADAL" clId="{992600FB-E5A2-48A8-ADC9-6968E10B5B48}" dt="2022-11-30T06:15:10.227" v="3296" actId="165"/>
          <ac:grpSpMkLst>
            <pc:docMk/>
            <pc:sldMk cId="1275407903" sldId="268"/>
            <ac:grpSpMk id="121" creationId="{B1130C15-BA9F-4423-58DD-057D674E4CA0}"/>
          </ac:grpSpMkLst>
        </pc:grpChg>
        <pc:grpChg chg="mod">
          <ac:chgData name="Amal R Babu" userId="3a292d0a-112b-4bc3-bf38-7771656893d2" providerId="ADAL" clId="{992600FB-E5A2-48A8-ADC9-6968E10B5B48}" dt="2022-11-30T06:15:10.227" v="3296" actId="165"/>
          <ac:grpSpMkLst>
            <pc:docMk/>
            <pc:sldMk cId="1275407903" sldId="268"/>
            <ac:grpSpMk id="124" creationId="{3B729C64-D98E-67A1-7BA7-E822C5796C87}"/>
          </ac:grpSpMkLst>
        </pc:grpChg>
        <pc:grpChg chg="mod">
          <ac:chgData name="Amal R Babu" userId="3a292d0a-112b-4bc3-bf38-7771656893d2" providerId="ADAL" clId="{992600FB-E5A2-48A8-ADC9-6968E10B5B48}" dt="2022-11-30T06:15:10.227" v="3296" actId="165"/>
          <ac:grpSpMkLst>
            <pc:docMk/>
            <pc:sldMk cId="1275407903" sldId="268"/>
            <ac:grpSpMk id="127" creationId="{90775281-B714-0C3C-16ED-A22EA7380404}"/>
          </ac:grpSpMkLst>
        </pc:grpChg>
        <pc:grpChg chg="mod topLvl">
          <ac:chgData name="Amal R Babu" userId="3a292d0a-112b-4bc3-bf38-7771656893d2" providerId="ADAL" clId="{992600FB-E5A2-48A8-ADC9-6968E10B5B48}" dt="2022-11-30T06:40:26.363" v="3493" actId="207"/>
          <ac:grpSpMkLst>
            <pc:docMk/>
            <pc:sldMk cId="1275407903" sldId="268"/>
            <ac:grpSpMk id="130" creationId="{A5F14A62-BACA-3089-68F9-7ABBD20BCB4E}"/>
          </ac:grpSpMkLst>
        </pc:grpChg>
        <pc:grpChg chg="mod topLvl">
          <ac:chgData name="Amal R Babu" userId="3a292d0a-112b-4bc3-bf38-7771656893d2" providerId="ADAL" clId="{992600FB-E5A2-48A8-ADC9-6968E10B5B48}" dt="2022-11-30T06:15:10.227" v="3296" actId="165"/>
          <ac:grpSpMkLst>
            <pc:docMk/>
            <pc:sldMk cId="1275407903" sldId="268"/>
            <ac:grpSpMk id="133" creationId="{388AB8E7-6501-59CE-0251-3A5118AD0507}"/>
          </ac:grpSpMkLst>
        </pc:grpChg>
        <pc:grpChg chg="add del mod">
          <ac:chgData name="Amal R Babu" userId="3a292d0a-112b-4bc3-bf38-7771656893d2" providerId="ADAL" clId="{992600FB-E5A2-48A8-ADC9-6968E10B5B48}" dt="2022-11-30T05:55:21.278" v="3166" actId="165"/>
          <ac:grpSpMkLst>
            <pc:docMk/>
            <pc:sldMk cId="1275407903" sldId="268"/>
            <ac:grpSpMk id="138" creationId="{1D88090F-FAFC-AB0B-9267-8D5C29AFA486}"/>
          </ac:grpSpMkLst>
        </pc:grpChg>
        <pc:grpChg chg="add del mod">
          <ac:chgData name="Amal R Babu" userId="3a292d0a-112b-4bc3-bf38-7771656893d2" providerId="ADAL" clId="{992600FB-E5A2-48A8-ADC9-6968E10B5B48}" dt="2022-11-30T06:06:18.597" v="3215" actId="165"/>
          <ac:grpSpMkLst>
            <pc:docMk/>
            <pc:sldMk cId="1275407903" sldId="268"/>
            <ac:grpSpMk id="139" creationId="{6A823081-926E-7FC9-839F-703CBEC6898B}"/>
          </ac:grpSpMkLst>
        </pc:grpChg>
        <pc:grpChg chg="add del mod">
          <ac:chgData name="Amal R Babu" userId="3a292d0a-112b-4bc3-bf38-7771656893d2" providerId="ADAL" clId="{992600FB-E5A2-48A8-ADC9-6968E10B5B48}" dt="2022-11-30T05:55:46.256" v="3169" actId="165"/>
          <ac:grpSpMkLst>
            <pc:docMk/>
            <pc:sldMk cId="1275407903" sldId="268"/>
            <ac:grpSpMk id="140" creationId="{00C14EF0-F46A-1C52-67FF-8BE1500F16AA}"/>
          </ac:grpSpMkLst>
        </pc:grpChg>
        <pc:grpChg chg="del mod topLvl">
          <ac:chgData name="Amal R Babu" userId="3a292d0a-112b-4bc3-bf38-7771656893d2" providerId="ADAL" clId="{992600FB-E5A2-48A8-ADC9-6968E10B5B48}" dt="2022-11-30T06:01:38.449" v="3170" actId="478"/>
          <ac:grpSpMkLst>
            <pc:docMk/>
            <pc:sldMk cId="1275407903" sldId="268"/>
            <ac:grpSpMk id="143" creationId="{7E1FACB7-3E84-4BA9-80A4-F27E0B13B485}"/>
          </ac:grpSpMkLst>
        </pc:grpChg>
        <pc:grpChg chg="del mod topLvl">
          <ac:chgData name="Amal R Babu" userId="3a292d0a-112b-4bc3-bf38-7771656893d2" providerId="ADAL" clId="{992600FB-E5A2-48A8-ADC9-6968E10B5B48}" dt="2022-11-30T06:01:38.449" v="3170" actId="478"/>
          <ac:grpSpMkLst>
            <pc:docMk/>
            <pc:sldMk cId="1275407903" sldId="268"/>
            <ac:grpSpMk id="150" creationId="{13DFBB77-BAB2-9332-B759-0189079B70AB}"/>
          </ac:grpSpMkLst>
        </pc:grpChg>
        <pc:grpChg chg="del mod topLvl">
          <ac:chgData name="Amal R Babu" userId="3a292d0a-112b-4bc3-bf38-7771656893d2" providerId="ADAL" clId="{992600FB-E5A2-48A8-ADC9-6968E10B5B48}" dt="2022-11-30T06:01:38.449" v="3170" actId="478"/>
          <ac:grpSpMkLst>
            <pc:docMk/>
            <pc:sldMk cId="1275407903" sldId="268"/>
            <ac:grpSpMk id="154" creationId="{D7BB604F-264E-B8CF-E817-4120F8B17F4A}"/>
          </ac:grpSpMkLst>
        </pc:grpChg>
        <pc:grpChg chg="del mod topLvl">
          <ac:chgData name="Amal R Babu" userId="3a292d0a-112b-4bc3-bf38-7771656893d2" providerId="ADAL" clId="{992600FB-E5A2-48A8-ADC9-6968E10B5B48}" dt="2022-11-30T06:01:38.449" v="3170" actId="478"/>
          <ac:grpSpMkLst>
            <pc:docMk/>
            <pc:sldMk cId="1275407903" sldId="268"/>
            <ac:grpSpMk id="155" creationId="{AEB1ECA7-6D3D-7F69-42BF-EC2E6D14F39E}"/>
          </ac:grpSpMkLst>
        </pc:grpChg>
        <pc:grpChg chg="del mod topLvl">
          <ac:chgData name="Amal R Babu" userId="3a292d0a-112b-4bc3-bf38-7771656893d2" providerId="ADAL" clId="{992600FB-E5A2-48A8-ADC9-6968E10B5B48}" dt="2022-11-30T06:01:38.449" v="3170" actId="478"/>
          <ac:grpSpMkLst>
            <pc:docMk/>
            <pc:sldMk cId="1275407903" sldId="268"/>
            <ac:grpSpMk id="156" creationId="{654360AA-0566-8DA8-A341-8FD7D8E6DEDE}"/>
          </ac:grpSpMkLst>
        </pc:grpChg>
        <pc:grpChg chg="mod">
          <ac:chgData name="Amal R Babu" userId="3a292d0a-112b-4bc3-bf38-7771656893d2" providerId="ADAL" clId="{992600FB-E5A2-48A8-ADC9-6968E10B5B48}" dt="2022-11-30T05:55:46.256" v="3169" actId="165"/>
          <ac:grpSpMkLst>
            <pc:docMk/>
            <pc:sldMk cId="1275407903" sldId="268"/>
            <ac:grpSpMk id="163" creationId="{31430A78-885F-2883-E9D4-E83D0F257AC8}"/>
          </ac:grpSpMkLst>
        </pc:grpChg>
        <pc:grpChg chg="mod">
          <ac:chgData name="Amal R Babu" userId="3a292d0a-112b-4bc3-bf38-7771656893d2" providerId="ADAL" clId="{992600FB-E5A2-48A8-ADC9-6968E10B5B48}" dt="2022-11-30T05:55:46.256" v="3169" actId="165"/>
          <ac:grpSpMkLst>
            <pc:docMk/>
            <pc:sldMk cId="1275407903" sldId="268"/>
            <ac:grpSpMk id="164" creationId="{5C3D271D-A9DF-3605-BDC0-5E8B59AA61FD}"/>
          </ac:grpSpMkLst>
        </pc:grpChg>
        <pc:grpChg chg="mod">
          <ac:chgData name="Amal R Babu" userId="3a292d0a-112b-4bc3-bf38-7771656893d2" providerId="ADAL" clId="{992600FB-E5A2-48A8-ADC9-6968E10B5B48}" dt="2022-11-30T05:55:46.256" v="3169" actId="165"/>
          <ac:grpSpMkLst>
            <pc:docMk/>
            <pc:sldMk cId="1275407903" sldId="268"/>
            <ac:grpSpMk id="165" creationId="{4E562D48-2BC5-0B26-1714-F15A30E6E6C9}"/>
          </ac:grpSpMkLst>
        </pc:grpChg>
        <pc:grpChg chg="add del mod">
          <ac:chgData name="Amal R Babu" userId="3a292d0a-112b-4bc3-bf38-7771656893d2" providerId="ADAL" clId="{992600FB-E5A2-48A8-ADC9-6968E10B5B48}" dt="2022-11-30T06:02:03.447" v="3176" actId="165"/>
          <ac:grpSpMkLst>
            <pc:docMk/>
            <pc:sldMk cId="1275407903" sldId="268"/>
            <ac:grpSpMk id="178" creationId="{DFE0681E-7D5E-3E9F-20B2-12F554D4C532}"/>
          </ac:grpSpMkLst>
        </pc:grpChg>
        <pc:grpChg chg="add del mod">
          <ac:chgData name="Amal R Babu" userId="3a292d0a-112b-4bc3-bf38-7771656893d2" providerId="ADAL" clId="{992600FB-E5A2-48A8-ADC9-6968E10B5B48}" dt="2022-11-30T06:02:30.929" v="3184" actId="165"/>
          <ac:grpSpMkLst>
            <pc:docMk/>
            <pc:sldMk cId="1275407903" sldId="268"/>
            <ac:grpSpMk id="181" creationId="{3B146516-254B-19E3-A946-3A1F1EE2B58D}"/>
          </ac:grpSpMkLst>
        </pc:grpChg>
        <pc:grpChg chg="add del mod">
          <ac:chgData name="Amal R Babu" userId="3a292d0a-112b-4bc3-bf38-7771656893d2" providerId="ADAL" clId="{992600FB-E5A2-48A8-ADC9-6968E10B5B48}" dt="2022-11-30T06:02:56.834" v="3193" actId="165"/>
          <ac:grpSpMkLst>
            <pc:docMk/>
            <pc:sldMk cId="1275407903" sldId="268"/>
            <ac:grpSpMk id="182" creationId="{B9EC626C-403D-C336-7E4D-CDCC2FC3EBD9}"/>
          </ac:grpSpMkLst>
        </pc:grpChg>
        <pc:grpChg chg="add del mod">
          <ac:chgData name="Amal R Babu" userId="3a292d0a-112b-4bc3-bf38-7771656893d2" providerId="ADAL" clId="{992600FB-E5A2-48A8-ADC9-6968E10B5B48}" dt="2022-11-30T06:03:14.682" v="3200" actId="165"/>
          <ac:grpSpMkLst>
            <pc:docMk/>
            <pc:sldMk cId="1275407903" sldId="268"/>
            <ac:grpSpMk id="183" creationId="{8CB3C670-F003-D930-684D-D2C7C6D7B17E}"/>
          </ac:grpSpMkLst>
        </pc:grpChg>
        <pc:grpChg chg="add mod ord">
          <ac:chgData name="Amal R Babu" userId="3a292d0a-112b-4bc3-bf38-7771656893d2" providerId="ADAL" clId="{992600FB-E5A2-48A8-ADC9-6968E10B5B48}" dt="2022-11-30T06:14:20.879" v="3270" actId="164"/>
          <ac:grpSpMkLst>
            <pc:docMk/>
            <pc:sldMk cId="1275407903" sldId="268"/>
            <ac:grpSpMk id="191" creationId="{738597D9-EB16-338C-7331-CA663CD089E8}"/>
          </ac:grpSpMkLst>
        </pc:grpChg>
        <pc:grpChg chg="add mod ord">
          <ac:chgData name="Amal R Babu" userId="3a292d0a-112b-4bc3-bf38-7771656893d2" providerId="ADAL" clId="{992600FB-E5A2-48A8-ADC9-6968E10B5B48}" dt="2022-11-30T06:14:28.431" v="3273" actId="167"/>
          <ac:grpSpMkLst>
            <pc:docMk/>
            <pc:sldMk cId="1275407903" sldId="268"/>
            <ac:grpSpMk id="196" creationId="{81D9174C-B858-4D54-DED1-A48C24B4B716}"/>
          </ac:grpSpMkLst>
        </pc:grpChg>
        <pc:grpChg chg="add del mod topLvl">
          <ac:chgData name="Amal R Babu" userId="3a292d0a-112b-4bc3-bf38-7771656893d2" providerId="ADAL" clId="{992600FB-E5A2-48A8-ADC9-6968E10B5B48}" dt="2022-11-30T06:15:10.227" v="3296" actId="165"/>
          <ac:grpSpMkLst>
            <pc:docMk/>
            <pc:sldMk cId="1275407903" sldId="268"/>
            <ac:grpSpMk id="197" creationId="{EDC63628-605C-A9FC-370F-965B56879B45}"/>
          </ac:grpSpMkLst>
        </pc:grpChg>
        <pc:grpChg chg="add del mod ord">
          <ac:chgData name="Amal R Babu" userId="3a292d0a-112b-4bc3-bf38-7771656893d2" providerId="ADAL" clId="{992600FB-E5A2-48A8-ADC9-6968E10B5B48}" dt="2022-11-30T06:15:09.590" v="3295" actId="165"/>
          <ac:grpSpMkLst>
            <pc:docMk/>
            <pc:sldMk cId="1275407903" sldId="268"/>
            <ac:grpSpMk id="198" creationId="{5F61A8E4-6281-0AF9-9734-5EF58CFE7A85}"/>
          </ac:grpSpMkLst>
        </pc:grpChg>
        <pc:grpChg chg="add del mod">
          <ac:chgData name="Amal R Babu" userId="3a292d0a-112b-4bc3-bf38-7771656893d2" providerId="ADAL" clId="{992600FB-E5A2-48A8-ADC9-6968E10B5B48}" dt="2022-11-30T06:21:06.474" v="3353" actId="165"/>
          <ac:grpSpMkLst>
            <pc:docMk/>
            <pc:sldMk cId="1275407903" sldId="268"/>
            <ac:grpSpMk id="208" creationId="{DAC0DA30-DB9A-84AF-1F43-6FED643AD0A7}"/>
          </ac:grpSpMkLst>
        </pc:grpChg>
        <pc:grpChg chg="add del mod">
          <ac:chgData name="Amal R Babu" userId="3a292d0a-112b-4bc3-bf38-7771656893d2" providerId="ADAL" clId="{992600FB-E5A2-48A8-ADC9-6968E10B5B48}" dt="2022-11-30T06:21:06.474" v="3353" actId="165"/>
          <ac:grpSpMkLst>
            <pc:docMk/>
            <pc:sldMk cId="1275407903" sldId="268"/>
            <ac:grpSpMk id="209" creationId="{2752562C-2AB6-A3A5-3329-899B9C5D8CDE}"/>
          </ac:grpSpMkLst>
        </pc:grpChg>
        <pc:grpChg chg="mod">
          <ac:chgData name="Amal R Babu" userId="3a292d0a-112b-4bc3-bf38-7771656893d2" providerId="ADAL" clId="{992600FB-E5A2-48A8-ADC9-6968E10B5B48}" dt="2022-11-30T06:28:09.943" v="3421" actId="12789"/>
          <ac:grpSpMkLst>
            <pc:docMk/>
            <pc:sldMk cId="1275407903" sldId="268"/>
            <ac:grpSpMk id="219" creationId="{993E652E-7689-038F-B64C-D5BCAA5A0D6C}"/>
          </ac:grpSpMkLst>
        </pc:grpChg>
        <pc:grpChg chg="add mod">
          <ac:chgData name="Amal R Babu" userId="3a292d0a-112b-4bc3-bf38-7771656893d2" providerId="ADAL" clId="{992600FB-E5A2-48A8-ADC9-6968E10B5B48}" dt="2022-11-30T07:56:33.558" v="3644"/>
          <ac:grpSpMkLst>
            <pc:docMk/>
            <pc:sldMk cId="1275407903" sldId="268"/>
            <ac:grpSpMk id="230" creationId="{F11CF3C4-9190-79AC-D8DD-1FB09CCF4A4A}"/>
          </ac:grpSpMkLst>
        </pc:grpChg>
        <pc:grpChg chg="add mod">
          <ac:chgData name="Amal R Babu" userId="3a292d0a-112b-4bc3-bf38-7771656893d2" providerId="ADAL" clId="{992600FB-E5A2-48A8-ADC9-6968E10B5B48}" dt="2022-11-30T07:56:33.558" v="3644"/>
          <ac:grpSpMkLst>
            <pc:docMk/>
            <pc:sldMk cId="1275407903" sldId="268"/>
            <ac:grpSpMk id="235" creationId="{67A69829-5A9B-5FA2-B3A6-99AD4099FC6D}"/>
          </ac:grpSpMkLst>
        </pc:grpChg>
        <pc:grpChg chg="add mod">
          <ac:chgData name="Amal R Babu" userId="3a292d0a-112b-4bc3-bf38-7771656893d2" providerId="ADAL" clId="{992600FB-E5A2-48A8-ADC9-6968E10B5B48}" dt="2022-11-30T07:56:33.558" v="3644"/>
          <ac:grpSpMkLst>
            <pc:docMk/>
            <pc:sldMk cId="1275407903" sldId="268"/>
            <ac:grpSpMk id="238" creationId="{06F24AE5-1FFA-5220-EAA3-25C14153F0FA}"/>
          </ac:grpSpMkLst>
        </pc:grpChg>
        <pc:grpChg chg="add mod">
          <ac:chgData name="Amal R Babu" userId="3a292d0a-112b-4bc3-bf38-7771656893d2" providerId="ADAL" clId="{992600FB-E5A2-48A8-ADC9-6968E10B5B48}" dt="2022-11-30T07:56:33.558" v="3644"/>
          <ac:grpSpMkLst>
            <pc:docMk/>
            <pc:sldMk cId="1275407903" sldId="268"/>
            <ac:grpSpMk id="248" creationId="{E8C0A436-5D5F-24DC-01A0-FE512234461F}"/>
          </ac:grpSpMkLst>
        </pc:grpChg>
        <pc:grpChg chg="add mod">
          <ac:chgData name="Amal R Babu" userId="3a292d0a-112b-4bc3-bf38-7771656893d2" providerId="ADAL" clId="{992600FB-E5A2-48A8-ADC9-6968E10B5B48}" dt="2022-11-30T07:56:33.558" v="3644"/>
          <ac:grpSpMkLst>
            <pc:docMk/>
            <pc:sldMk cId="1275407903" sldId="268"/>
            <ac:grpSpMk id="252" creationId="{2BA4E431-4C7F-CB73-A8D5-DAD6CDEA2EF6}"/>
          </ac:grpSpMkLst>
        </pc:grpChg>
        <pc:picChg chg="add del">
          <ac:chgData name="Amal R Babu" userId="3a292d0a-112b-4bc3-bf38-7771656893d2" providerId="ADAL" clId="{992600FB-E5A2-48A8-ADC9-6968E10B5B48}" dt="2022-11-30T05:54:21.318" v="3149" actId="478"/>
          <ac:picMkLst>
            <pc:docMk/>
            <pc:sldMk cId="1275407903" sldId="268"/>
            <ac:picMk id="59" creationId="{1365E495-EB0C-8248-0756-5920A1DA73E0}"/>
          </ac:picMkLst>
        </pc:picChg>
        <pc:picChg chg="del">
          <ac:chgData name="Amal R Babu" userId="3a292d0a-112b-4bc3-bf38-7771656893d2" providerId="ADAL" clId="{992600FB-E5A2-48A8-ADC9-6968E10B5B48}" dt="2022-11-30T04:48:39.445" v="3088" actId="478"/>
          <ac:picMkLst>
            <pc:docMk/>
            <pc:sldMk cId="1275407903" sldId="268"/>
            <ac:picMk id="74" creationId="{CF962D2B-A97E-A572-A4E8-1080996E9B27}"/>
          </ac:picMkLst>
        </pc:picChg>
        <pc:picChg chg="del">
          <ac:chgData name="Amal R Babu" userId="3a292d0a-112b-4bc3-bf38-7771656893d2" providerId="ADAL" clId="{992600FB-E5A2-48A8-ADC9-6968E10B5B48}" dt="2022-11-30T04:48:39.445" v="3088" actId="478"/>
          <ac:picMkLst>
            <pc:docMk/>
            <pc:sldMk cId="1275407903" sldId="268"/>
            <ac:picMk id="82" creationId="{7A2FB218-90DA-752A-5A0F-ECC9ADE1621C}"/>
          </ac:picMkLst>
        </pc:picChg>
        <pc:picChg chg="del">
          <ac:chgData name="Amal R Babu" userId="3a292d0a-112b-4bc3-bf38-7771656893d2" providerId="ADAL" clId="{992600FB-E5A2-48A8-ADC9-6968E10B5B48}" dt="2022-11-30T04:48:39.445" v="3088" actId="478"/>
          <ac:picMkLst>
            <pc:docMk/>
            <pc:sldMk cId="1275407903" sldId="268"/>
            <ac:picMk id="89" creationId="{47BAB7C8-AA0B-C2C3-9676-2E6AD1AD3B6D}"/>
          </ac:picMkLst>
        </pc:picChg>
        <pc:picChg chg="del">
          <ac:chgData name="Amal R Babu" userId="3a292d0a-112b-4bc3-bf38-7771656893d2" providerId="ADAL" clId="{992600FB-E5A2-48A8-ADC9-6968E10B5B48}" dt="2022-11-30T04:48:39.445" v="3088" actId="478"/>
          <ac:picMkLst>
            <pc:docMk/>
            <pc:sldMk cId="1275407903" sldId="268"/>
            <ac:picMk id="91" creationId="{33705521-662D-32E8-BEA9-64656F252A6E}"/>
          </ac:picMkLst>
        </pc:picChg>
        <pc:picChg chg="add del mod">
          <ac:chgData name="Amal R Babu" userId="3a292d0a-112b-4bc3-bf38-7771656893d2" providerId="ADAL" clId="{992600FB-E5A2-48A8-ADC9-6968E10B5B48}" dt="2022-11-30T05:54:39.735" v="3155" actId="27803"/>
          <ac:picMkLst>
            <pc:docMk/>
            <pc:sldMk cId="1275407903" sldId="268"/>
            <ac:picMk id="97" creationId="{3583D8E6-47D4-0565-FE30-829627918733}"/>
          </ac:picMkLst>
        </pc:picChg>
        <pc:picChg chg="add mod topLvl">
          <ac:chgData name="Amal R Babu" userId="3a292d0a-112b-4bc3-bf38-7771656893d2" providerId="ADAL" clId="{992600FB-E5A2-48A8-ADC9-6968E10B5B48}" dt="2022-11-30T06:11:55.334" v="3231" actId="164"/>
          <ac:picMkLst>
            <pc:docMk/>
            <pc:sldMk cId="1275407903" sldId="268"/>
            <ac:picMk id="177" creationId="{FD3BBF87-B4CA-227E-73DA-D2896B426EF1}"/>
          </ac:picMkLst>
        </pc:picChg>
        <pc:picChg chg="add del mod">
          <ac:chgData name="Amal R Babu" userId="3a292d0a-112b-4bc3-bf38-7771656893d2" providerId="ADAL" clId="{992600FB-E5A2-48A8-ADC9-6968E10B5B48}" dt="2022-11-30T06:04:31.852" v="3207" actId="478"/>
          <ac:picMkLst>
            <pc:docMk/>
            <pc:sldMk cId="1275407903" sldId="268"/>
            <ac:picMk id="184" creationId="{BD271991-C4D5-442A-7B1C-5DE32D6E6CC8}"/>
          </ac:picMkLst>
        </pc:picChg>
        <pc:picChg chg="add del mod">
          <ac:chgData name="Amal R Babu" userId="3a292d0a-112b-4bc3-bf38-7771656893d2" providerId="ADAL" clId="{992600FB-E5A2-48A8-ADC9-6968E10B5B48}" dt="2022-11-30T06:05:02.550" v="3214" actId="478"/>
          <ac:picMkLst>
            <pc:docMk/>
            <pc:sldMk cId="1275407903" sldId="268"/>
            <ac:picMk id="185" creationId="{612001D2-8010-64FB-8880-0DA963EB7521}"/>
          </ac:picMkLst>
        </pc:picChg>
        <pc:picChg chg="add del mod">
          <ac:chgData name="Amal R Babu" userId="3a292d0a-112b-4bc3-bf38-7771656893d2" providerId="ADAL" clId="{992600FB-E5A2-48A8-ADC9-6968E10B5B48}" dt="2022-11-30T06:05:02.550" v="3214" actId="478"/>
          <ac:picMkLst>
            <pc:docMk/>
            <pc:sldMk cId="1275407903" sldId="268"/>
            <ac:picMk id="186" creationId="{4298BA4F-AB80-2931-1CB9-1B9CF2EC7A92}"/>
          </ac:picMkLst>
        </pc:picChg>
        <pc:picChg chg="add del mod">
          <ac:chgData name="Amal R Babu" userId="3a292d0a-112b-4bc3-bf38-7771656893d2" providerId="ADAL" clId="{992600FB-E5A2-48A8-ADC9-6968E10B5B48}" dt="2022-11-30T06:11:32.391" v="3223" actId="478"/>
          <ac:picMkLst>
            <pc:docMk/>
            <pc:sldMk cId="1275407903" sldId="268"/>
            <ac:picMk id="188" creationId="{BA979071-54C8-CFAF-F885-64F5BE0DA16B}"/>
          </ac:picMkLst>
        </pc:picChg>
        <pc:picChg chg="add mod ord">
          <ac:chgData name="Amal R Babu" userId="3a292d0a-112b-4bc3-bf38-7771656893d2" providerId="ADAL" clId="{992600FB-E5A2-48A8-ADC9-6968E10B5B48}" dt="2022-11-30T06:14:25.388" v="3272" actId="12789"/>
          <ac:picMkLst>
            <pc:docMk/>
            <pc:sldMk cId="1275407903" sldId="268"/>
            <ac:picMk id="190" creationId="{CDD0512E-BEBC-6F1C-FB83-137C8516EBE2}"/>
          </ac:picMkLst>
        </pc:picChg>
        <pc:picChg chg="add mod ord">
          <ac:chgData name="Amal R Babu" userId="3a292d0a-112b-4bc3-bf38-7771656893d2" providerId="ADAL" clId="{992600FB-E5A2-48A8-ADC9-6968E10B5B48}" dt="2022-11-30T06:40:17.400" v="3492" actId="1076"/>
          <ac:picMkLst>
            <pc:docMk/>
            <pc:sldMk cId="1275407903" sldId="268"/>
            <ac:picMk id="195" creationId="{6AFFCF9B-0F05-FDB9-BE01-82AD5FEFF83F}"/>
          </ac:picMkLst>
        </pc:picChg>
        <pc:picChg chg="add mod">
          <ac:chgData name="Amal R Babu" userId="3a292d0a-112b-4bc3-bf38-7771656893d2" providerId="ADAL" clId="{992600FB-E5A2-48A8-ADC9-6968E10B5B48}" dt="2022-11-30T06:17:14.655" v="3307" actId="27614"/>
          <ac:picMkLst>
            <pc:docMk/>
            <pc:sldMk cId="1275407903" sldId="268"/>
            <ac:picMk id="201" creationId="{4E3F75CB-9225-DC65-F39A-74C7C9F633EE}"/>
          </ac:picMkLst>
        </pc:picChg>
        <pc:picChg chg="add del mod">
          <ac:chgData name="Amal R Babu" userId="3a292d0a-112b-4bc3-bf38-7771656893d2" providerId="ADAL" clId="{992600FB-E5A2-48A8-ADC9-6968E10B5B48}" dt="2022-11-30T06:23:13.045" v="3376" actId="27803"/>
          <ac:picMkLst>
            <pc:docMk/>
            <pc:sldMk cId="1275407903" sldId="268"/>
            <ac:picMk id="212" creationId="{9E8FBE3C-F095-6CF5-6D87-2F4866E0E61E}"/>
          </ac:picMkLst>
        </pc:picChg>
        <pc:picChg chg="add del mod">
          <ac:chgData name="Amal R Babu" userId="3a292d0a-112b-4bc3-bf38-7771656893d2" providerId="ADAL" clId="{992600FB-E5A2-48A8-ADC9-6968E10B5B48}" dt="2022-11-30T06:23:13.045" v="3376" actId="27803"/>
          <ac:picMkLst>
            <pc:docMk/>
            <pc:sldMk cId="1275407903" sldId="268"/>
            <ac:picMk id="214" creationId="{5056C6DD-9DB8-810A-5187-6B7B9C5F124B}"/>
          </ac:picMkLst>
        </pc:picChg>
        <pc:picChg chg="add del mod">
          <ac:chgData name="Amal R Babu" userId="3a292d0a-112b-4bc3-bf38-7771656893d2" providerId="ADAL" clId="{992600FB-E5A2-48A8-ADC9-6968E10B5B48}" dt="2022-11-30T06:23:01.918" v="3372" actId="27803"/>
          <ac:picMkLst>
            <pc:docMk/>
            <pc:sldMk cId="1275407903" sldId="268"/>
            <ac:picMk id="216" creationId="{FB42F776-C64D-8B60-F900-DF34DAC9E2EA}"/>
          </ac:picMkLst>
        </pc:picChg>
        <pc:picChg chg="mod">
          <ac:chgData name="Amal R Babu" userId="3a292d0a-112b-4bc3-bf38-7771656893d2" providerId="ADAL" clId="{992600FB-E5A2-48A8-ADC9-6968E10B5B48}" dt="2022-11-30T07:56:33.558" v="3644"/>
          <ac:picMkLst>
            <pc:docMk/>
            <pc:sldMk cId="1275407903" sldId="268"/>
            <ac:picMk id="237" creationId="{53A8D1C4-C816-EEF1-F112-F0DE89B20298}"/>
          </ac:picMkLst>
        </pc:picChg>
        <pc:cxnChg chg="del">
          <ac:chgData name="Amal R Babu" userId="3a292d0a-112b-4bc3-bf38-7771656893d2" providerId="ADAL" clId="{992600FB-E5A2-48A8-ADC9-6968E10B5B48}" dt="2022-11-30T07:56:33.087" v="3643" actId="478"/>
          <ac:cxnSpMkLst>
            <pc:docMk/>
            <pc:sldMk cId="1275407903" sldId="268"/>
            <ac:cxnSpMk id="7" creationId="{1C225904-9D2F-F0C8-8BBE-32DEDB3F8B8F}"/>
          </ac:cxnSpMkLst>
        </pc:cxnChg>
        <pc:cxnChg chg="add mod">
          <ac:chgData name="Amal R Babu" userId="3a292d0a-112b-4bc3-bf38-7771656893d2" providerId="ADAL" clId="{992600FB-E5A2-48A8-ADC9-6968E10B5B48}" dt="2022-11-30T07:56:33.558" v="3644"/>
          <ac:cxnSpMkLst>
            <pc:docMk/>
            <pc:sldMk cId="1275407903" sldId="268"/>
            <ac:cxnSpMk id="242" creationId="{05B63F11-E334-EE6A-93E1-6972CBF1CF1C}"/>
          </ac:cxnSpMkLst>
        </pc:cxnChg>
      </pc:sldChg>
      <pc:sldChg chg="addSp delSp modSp add mod setBg modClrScheme chgLayout">
        <pc:chgData name="Amal R Babu" userId="3a292d0a-112b-4bc3-bf38-7771656893d2" providerId="ADAL" clId="{992600FB-E5A2-48A8-ADC9-6968E10B5B48}" dt="2022-11-30T06:59:17.029" v="3574" actId="478"/>
        <pc:sldMkLst>
          <pc:docMk/>
          <pc:sldMk cId="1769459304" sldId="269"/>
        </pc:sldMkLst>
        <pc:spChg chg="del">
          <ac:chgData name="Amal R Babu" userId="3a292d0a-112b-4bc3-bf38-7771656893d2" providerId="ADAL" clId="{992600FB-E5A2-48A8-ADC9-6968E10B5B48}" dt="2022-11-30T06:31:22.704" v="3457" actId="478"/>
          <ac:spMkLst>
            <pc:docMk/>
            <pc:sldMk cId="1769459304" sldId="269"/>
            <ac:spMk id="3" creationId="{1025ACCD-BEFE-4057-D0DA-23300AB28132}"/>
          </ac:spMkLst>
        </pc:spChg>
        <pc:spChg chg="del">
          <ac:chgData name="Amal R Babu" userId="3a292d0a-112b-4bc3-bf38-7771656893d2" providerId="ADAL" clId="{992600FB-E5A2-48A8-ADC9-6968E10B5B48}" dt="2022-11-30T06:31:22.704" v="3457" actId="478"/>
          <ac:spMkLst>
            <pc:docMk/>
            <pc:sldMk cId="1769459304" sldId="269"/>
            <ac:spMk id="9" creationId="{67D53DBD-07C2-B89B-2A5E-6EA3F0CE967B}"/>
          </ac:spMkLst>
        </pc:spChg>
        <pc:spChg chg="add del mod">
          <ac:chgData name="Amal R Babu" userId="3a292d0a-112b-4bc3-bf38-7771656893d2" providerId="ADAL" clId="{992600FB-E5A2-48A8-ADC9-6968E10B5B48}" dt="2022-11-30T06:29:47.674" v="3444" actId="700"/>
          <ac:spMkLst>
            <pc:docMk/>
            <pc:sldMk cId="1769459304" sldId="269"/>
            <ac:spMk id="10" creationId="{8A73E5FB-D30D-878A-A458-6A752AE195A7}"/>
          </ac:spMkLst>
        </pc:spChg>
        <pc:spChg chg="add mod">
          <ac:chgData name="Amal R Babu" userId="3a292d0a-112b-4bc3-bf38-7771656893d2" providerId="ADAL" clId="{992600FB-E5A2-48A8-ADC9-6968E10B5B48}" dt="2022-11-30T06:59:15.190" v="3573" actId="12789"/>
          <ac:spMkLst>
            <pc:docMk/>
            <pc:sldMk cId="1769459304" sldId="269"/>
            <ac:spMk id="11" creationId="{FE4BEF4F-16A7-27D9-FB12-30D2128537F1}"/>
          </ac:spMkLst>
        </pc:spChg>
        <pc:spChg chg="del">
          <ac:chgData name="Amal R Babu" userId="3a292d0a-112b-4bc3-bf38-7771656893d2" providerId="ADAL" clId="{992600FB-E5A2-48A8-ADC9-6968E10B5B48}" dt="2022-11-30T06:31:22.704" v="3457" actId="478"/>
          <ac:spMkLst>
            <pc:docMk/>
            <pc:sldMk cId="1769459304" sldId="269"/>
            <ac:spMk id="13" creationId="{4F3E08FA-4C08-7258-FA22-03C53F09604C}"/>
          </ac:spMkLst>
        </pc:spChg>
        <pc:spChg chg="add del mod">
          <ac:chgData name="Amal R Babu" userId="3a292d0a-112b-4bc3-bf38-7771656893d2" providerId="ADAL" clId="{992600FB-E5A2-48A8-ADC9-6968E10B5B48}" dt="2022-11-30T06:36:31.332" v="3490" actId="21"/>
          <ac:spMkLst>
            <pc:docMk/>
            <pc:sldMk cId="1769459304" sldId="269"/>
            <ac:spMk id="15" creationId="{1C27873F-CC93-A323-66C5-B83A6AC4EE03}"/>
          </ac:spMkLst>
        </pc:spChg>
        <pc:spChg chg="del">
          <ac:chgData name="Amal R Babu" userId="3a292d0a-112b-4bc3-bf38-7771656893d2" providerId="ADAL" clId="{992600FB-E5A2-48A8-ADC9-6968E10B5B48}" dt="2022-11-30T06:31:22.704" v="3457" actId="478"/>
          <ac:spMkLst>
            <pc:docMk/>
            <pc:sldMk cId="1769459304" sldId="269"/>
            <ac:spMk id="16" creationId="{2913EB48-94F5-98C7-C275-915A1AD4D3EA}"/>
          </ac:spMkLst>
        </pc:spChg>
        <pc:spChg chg="del">
          <ac:chgData name="Amal R Babu" userId="3a292d0a-112b-4bc3-bf38-7771656893d2" providerId="ADAL" clId="{992600FB-E5A2-48A8-ADC9-6968E10B5B48}" dt="2022-11-30T06:31:22.704" v="3457" actId="478"/>
          <ac:spMkLst>
            <pc:docMk/>
            <pc:sldMk cId="1769459304" sldId="269"/>
            <ac:spMk id="17" creationId="{29D393BC-86FC-4CA8-8830-E874EA43EE28}"/>
          </ac:spMkLst>
        </pc:spChg>
        <pc:spChg chg="del">
          <ac:chgData name="Amal R Babu" userId="3a292d0a-112b-4bc3-bf38-7771656893d2" providerId="ADAL" clId="{992600FB-E5A2-48A8-ADC9-6968E10B5B48}" dt="2022-11-30T06:31:22.704" v="3457" actId="478"/>
          <ac:spMkLst>
            <pc:docMk/>
            <pc:sldMk cId="1769459304" sldId="269"/>
            <ac:spMk id="19" creationId="{B5F22004-B568-5F9F-D315-B9048F8F933E}"/>
          </ac:spMkLst>
        </pc:spChg>
        <pc:spChg chg="del">
          <ac:chgData name="Amal R Babu" userId="3a292d0a-112b-4bc3-bf38-7771656893d2" providerId="ADAL" clId="{992600FB-E5A2-48A8-ADC9-6968E10B5B48}" dt="2022-11-30T06:31:22.704" v="3457" actId="478"/>
          <ac:spMkLst>
            <pc:docMk/>
            <pc:sldMk cId="1769459304" sldId="269"/>
            <ac:spMk id="20" creationId="{DBD7492E-2CD4-61A0-9EEE-CEE4E61AED9D}"/>
          </ac:spMkLst>
        </pc:spChg>
        <pc:spChg chg="del">
          <ac:chgData name="Amal R Babu" userId="3a292d0a-112b-4bc3-bf38-7771656893d2" providerId="ADAL" clId="{992600FB-E5A2-48A8-ADC9-6968E10B5B48}" dt="2022-11-30T06:31:22.704" v="3457" actId="478"/>
          <ac:spMkLst>
            <pc:docMk/>
            <pc:sldMk cId="1769459304" sldId="269"/>
            <ac:spMk id="21" creationId="{88AF1956-F7FB-2ADE-A3E7-1F7329C9752A}"/>
          </ac:spMkLst>
        </pc:spChg>
        <pc:spChg chg="del">
          <ac:chgData name="Amal R Babu" userId="3a292d0a-112b-4bc3-bf38-7771656893d2" providerId="ADAL" clId="{992600FB-E5A2-48A8-ADC9-6968E10B5B48}" dt="2022-11-30T06:31:22.704" v="3457" actId="478"/>
          <ac:spMkLst>
            <pc:docMk/>
            <pc:sldMk cId="1769459304" sldId="269"/>
            <ac:spMk id="22" creationId="{B8560F59-A67B-8514-2A4E-47A28A1A48B1}"/>
          </ac:spMkLst>
        </pc:spChg>
        <pc:spChg chg="mod">
          <ac:chgData name="Amal R Babu" userId="3a292d0a-112b-4bc3-bf38-7771656893d2" providerId="ADAL" clId="{992600FB-E5A2-48A8-ADC9-6968E10B5B48}" dt="2022-11-30T06:58:03.415" v="3562" actId="108"/>
          <ac:spMkLst>
            <pc:docMk/>
            <pc:sldMk cId="1769459304" sldId="269"/>
            <ac:spMk id="25" creationId="{1371FB22-7FA7-46A2-F082-E8B4A3E0E664}"/>
          </ac:spMkLst>
        </pc:spChg>
        <pc:spChg chg="mod topLvl">
          <ac:chgData name="Amal R Babu" userId="3a292d0a-112b-4bc3-bf38-7771656893d2" providerId="ADAL" clId="{992600FB-E5A2-48A8-ADC9-6968E10B5B48}" dt="2022-11-30T06:56:24.192" v="3543" actId="165"/>
          <ac:spMkLst>
            <pc:docMk/>
            <pc:sldMk cId="1769459304" sldId="269"/>
            <ac:spMk id="31" creationId="{8B75710E-7F2F-8634-D2E3-AA2677355D59}"/>
          </ac:spMkLst>
        </pc:spChg>
        <pc:spChg chg="mod topLvl">
          <ac:chgData name="Amal R Babu" userId="3a292d0a-112b-4bc3-bf38-7771656893d2" providerId="ADAL" clId="{992600FB-E5A2-48A8-ADC9-6968E10B5B48}" dt="2022-11-30T06:56:24.192" v="3543" actId="165"/>
          <ac:spMkLst>
            <pc:docMk/>
            <pc:sldMk cId="1769459304" sldId="269"/>
            <ac:spMk id="32" creationId="{581594D2-253A-09F1-EB23-B2FF63A499F4}"/>
          </ac:spMkLst>
        </pc:spChg>
        <pc:spChg chg="del">
          <ac:chgData name="Amal R Babu" userId="3a292d0a-112b-4bc3-bf38-7771656893d2" providerId="ADAL" clId="{992600FB-E5A2-48A8-ADC9-6968E10B5B48}" dt="2022-11-30T06:31:22.704" v="3457" actId="478"/>
          <ac:spMkLst>
            <pc:docMk/>
            <pc:sldMk cId="1769459304" sldId="269"/>
            <ac:spMk id="33" creationId="{06426368-13B9-05ED-7B4E-48B8C7532F65}"/>
          </ac:spMkLst>
        </pc:spChg>
        <pc:spChg chg="del mod">
          <ac:chgData name="Amal R Babu" userId="3a292d0a-112b-4bc3-bf38-7771656893d2" providerId="ADAL" clId="{992600FB-E5A2-48A8-ADC9-6968E10B5B48}" dt="2022-11-30T06:31:22.704" v="3457" actId="478"/>
          <ac:spMkLst>
            <pc:docMk/>
            <pc:sldMk cId="1769459304" sldId="269"/>
            <ac:spMk id="34" creationId="{15C24E6E-5086-DAC3-E400-3CB725E13353}"/>
          </ac:spMkLst>
        </pc:spChg>
        <pc:spChg chg="del">
          <ac:chgData name="Amal R Babu" userId="3a292d0a-112b-4bc3-bf38-7771656893d2" providerId="ADAL" clId="{992600FB-E5A2-48A8-ADC9-6968E10B5B48}" dt="2022-11-30T06:31:22.704" v="3457" actId="478"/>
          <ac:spMkLst>
            <pc:docMk/>
            <pc:sldMk cId="1769459304" sldId="269"/>
            <ac:spMk id="35" creationId="{D7FACB4C-BCA4-434A-8FA8-F4D0A8D4C109}"/>
          </ac:spMkLst>
        </pc:spChg>
        <pc:spChg chg="mod topLvl">
          <ac:chgData name="Amal R Babu" userId="3a292d0a-112b-4bc3-bf38-7771656893d2" providerId="ADAL" clId="{992600FB-E5A2-48A8-ADC9-6968E10B5B48}" dt="2022-11-30T06:56:24.192" v="3543" actId="165"/>
          <ac:spMkLst>
            <pc:docMk/>
            <pc:sldMk cId="1769459304" sldId="269"/>
            <ac:spMk id="36" creationId="{BA8AE424-DCFE-238E-0E73-69A9BC93C1A5}"/>
          </ac:spMkLst>
        </pc:spChg>
        <pc:spChg chg="mod">
          <ac:chgData name="Amal R Babu" userId="3a292d0a-112b-4bc3-bf38-7771656893d2" providerId="ADAL" clId="{992600FB-E5A2-48A8-ADC9-6968E10B5B48}" dt="2022-11-30T06:56:24.192" v="3543" actId="165"/>
          <ac:spMkLst>
            <pc:docMk/>
            <pc:sldMk cId="1769459304" sldId="269"/>
            <ac:spMk id="38" creationId="{322DDAFE-54BD-7E32-65D5-EBF8BA291472}"/>
          </ac:spMkLst>
        </pc:spChg>
        <pc:spChg chg="mod">
          <ac:chgData name="Amal R Babu" userId="3a292d0a-112b-4bc3-bf38-7771656893d2" providerId="ADAL" clId="{992600FB-E5A2-48A8-ADC9-6968E10B5B48}" dt="2022-11-30T06:56:24.192" v="3543" actId="165"/>
          <ac:spMkLst>
            <pc:docMk/>
            <pc:sldMk cId="1769459304" sldId="269"/>
            <ac:spMk id="39" creationId="{9523B0A2-DA63-4010-AA5F-74DAF1DE9D7B}"/>
          </ac:spMkLst>
        </pc:spChg>
        <pc:spChg chg="mod topLvl">
          <ac:chgData name="Amal R Babu" userId="3a292d0a-112b-4bc3-bf38-7771656893d2" providerId="ADAL" clId="{992600FB-E5A2-48A8-ADC9-6968E10B5B48}" dt="2022-11-30T06:58:47.390" v="3569" actId="165"/>
          <ac:spMkLst>
            <pc:docMk/>
            <pc:sldMk cId="1769459304" sldId="269"/>
            <ac:spMk id="42" creationId="{92DCCBEF-6FD4-1922-F281-7241E0CA1A9D}"/>
          </ac:spMkLst>
        </pc:spChg>
        <pc:spChg chg="del">
          <ac:chgData name="Amal R Babu" userId="3a292d0a-112b-4bc3-bf38-7771656893d2" providerId="ADAL" clId="{992600FB-E5A2-48A8-ADC9-6968E10B5B48}" dt="2022-11-30T06:31:22.704" v="3457" actId="478"/>
          <ac:spMkLst>
            <pc:docMk/>
            <pc:sldMk cId="1769459304" sldId="269"/>
            <ac:spMk id="43" creationId="{4085F982-777E-59AD-4DB4-B07024AB9EAF}"/>
          </ac:spMkLst>
        </pc:spChg>
        <pc:spChg chg="mod topLvl">
          <ac:chgData name="Amal R Babu" userId="3a292d0a-112b-4bc3-bf38-7771656893d2" providerId="ADAL" clId="{992600FB-E5A2-48A8-ADC9-6968E10B5B48}" dt="2022-11-30T06:58:47.390" v="3569" actId="165"/>
          <ac:spMkLst>
            <pc:docMk/>
            <pc:sldMk cId="1769459304" sldId="269"/>
            <ac:spMk id="45" creationId="{02409ACF-257C-445B-CD01-A89D16FA258D}"/>
          </ac:spMkLst>
        </pc:spChg>
        <pc:spChg chg="mod">
          <ac:chgData name="Amal R Babu" userId="3a292d0a-112b-4bc3-bf38-7771656893d2" providerId="ADAL" clId="{992600FB-E5A2-48A8-ADC9-6968E10B5B48}" dt="2022-11-30T06:58:47.390" v="3569" actId="165"/>
          <ac:spMkLst>
            <pc:docMk/>
            <pc:sldMk cId="1769459304" sldId="269"/>
            <ac:spMk id="48" creationId="{02C3BDCF-FDFC-9079-D9ED-C887FEFE3341}"/>
          </ac:spMkLst>
        </pc:spChg>
        <pc:spChg chg="del">
          <ac:chgData name="Amal R Babu" userId="3a292d0a-112b-4bc3-bf38-7771656893d2" providerId="ADAL" clId="{992600FB-E5A2-48A8-ADC9-6968E10B5B48}" dt="2022-11-30T06:31:22.704" v="3457" actId="478"/>
          <ac:spMkLst>
            <pc:docMk/>
            <pc:sldMk cId="1769459304" sldId="269"/>
            <ac:spMk id="50" creationId="{0E2B6178-FB2D-9772-47AD-87A734026875}"/>
          </ac:spMkLst>
        </pc:spChg>
        <pc:spChg chg="mod">
          <ac:chgData name="Amal R Babu" userId="3a292d0a-112b-4bc3-bf38-7771656893d2" providerId="ADAL" clId="{992600FB-E5A2-48A8-ADC9-6968E10B5B48}" dt="2022-11-30T06:58:47.390" v="3569" actId="165"/>
          <ac:spMkLst>
            <pc:docMk/>
            <pc:sldMk cId="1769459304" sldId="269"/>
            <ac:spMk id="51" creationId="{47CBC3A7-B7B2-D763-ED83-4224245CDE3B}"/>
          </ac:spMkLst>
        </pc:spChg>
        <pc:spChg chg="del">
          <ac:chgData name="Amal R Babu" userId="3a292d0a-112b-4bc3-bf38-7771656893d2" providerId="ADAL" clId="{992600FB-E5A2-48A8-ADC9-6968E10B5B48}" dt="2022-11-30T06:31:22.704" v="3457" actId="478"/>
          <ac:spMkLst>
            <pc:docMk/>
            <pc:sldMk cId="1769459304" sldId="269"/>
            <ac:spMk id="55" creationId="{A2C13AB5-7A64-00F4-ECBF-90F667E097CA}"/>
          </ac:spMkLst>
        </pc:spChg>
        <pc:spChg chg="del">
          <ac:chgData name="Amal R Babu" userId="3a292d0a-112b-4bc3-bf38-7771656893d2" providerId="ADAL" clId="{992600FB-E5A2-48A8-ADC9-6968E10B5B48}" dt="2022-11-30T06:31:22.704" v="3457" actId="478"/>
          <ac:spMkLst>
            <pc:docMk/>
            <pc:sldMk cId="1769459304" sldId="269"/>
            <ac:spMk id="58" creationId="{84827C04-91A4-59E2-705C-138BA0A13DA9}"/>
          </ac:spMkLst>
        </pc:spChg>
        <pc:spChg chg="mod">
          <ac:chgData name="Amal R Babu" userId="3a292d0a-112b-4bc3-bf38-7771656893d2" providerId="ADAL" clId="{992600FB-E5A2-48A8-ADC9-6968E10B5B48}" dt="2022-11-30T06:58:47.390" v="3569" actId="165"/>
          <ac:spMkLst>
            <pc:docMk/>
            <pc:sldMk cId="1769459304" sldId="269"/>
            <ac:spMk id="59" creationId="{C8D29D25-41E9-8A4F-1EA6-CC62418E3E95}"/>
          </ac:spMkLst>
        </pc:spChg>
        <pc:spChg chg="mod">
          <ac:chgData name="Amal R Babu" userId="3a292d0a-112b-4bc3-bf38-7771656893d2" providerId="ADAL" clId="{992600FB-E5A2-48A8-ADC9-6968E10B5B48}" dt="2022-11-30T06:58:47.390" v="3569" actId="165"/>
          <ac:spMkLst>
            <pc:docMk/>
            <pc:sldMk cId="1769459304" sldId="269"/>
            <ac:spMk id="61" creationId="{34850E5A-91B2-D584-D5B5-C8A97A07463B}"/>
          </ac:spMkLst>
        </pc:spChg>
        <pc:spChg chg="mod">
          <ac:chgData name="Amal R Babu" userId="3a292d0a-112b-4bc3-bf38-7771656893d2" providerId="ADAL" clId="{992600FB-E5A2-48A8-ADC9-6968E10B5B48}" dt="2022-11-30T06:58:47.390" v="3569" actId="165"/>
          <ac:spMkLst>
            <pc:docMk/>
            <pc:sldMk cId="1769459304" sldId="269"/>
            <ac:spMk id="63" creationId="{43826244-9B2E-081E-D626-37DA1CA39C60}"/>
          </ac:spMkLst>
        </pc:spChg>
        <pc:spChg chg="mod">
          <ac:chgData name="Amal R Babu" userId="3a292d0a-112b-4bc3-bf38-7771656893d2" providerId="ADAL" clId="{992600FB-E5A2-48A8-ADC9-6968E10B5B48}" dt="2022-11-30T06:58:47.390" v="3569" actId="165"/>
          <ac:spMkLst>
            <pc:docMk/>
            <pc:sldMk cId="1769459304" sldId="269"/>
            <ac:spMk id="74" creationId="{6AAAB4F8-7B40-0BEF-F04A-7B3A113ABCFD}"/>
          </ac:spMkLst>
        </pc:spChg>
        <pc:spChg chg="del">
          <ac:chgData name="Amal R Babu" userId="3a292d0a-112b-4bc3-bf38-7771656893d2" providerId="ADAL" clId="{992600FB-E5A2-48A8-ADC9-6968E10B5B48}" dt="2022-11-30T06:31:22.704" v="3457" actId="478"/>
          <ac:spMkLst>
            <pc:docMk/>
            <pc:sldMk cId="1769459304" sldId="269"/>
            <ac:spMk id="75" creationId="{82381173-9D11-EA28-C232-8562E09E7A8A}"/>
          </ac:spMkLst>
        </pc:spChg>
        <pc:spChg chg="del">
          <ac:chgData name="Amal R Babu" userId="3a292d0a-112b-4bc3-bf38-7771656893d2" providerId="ADAL" clId="{992600FB-E5A2-48A8-ADC9-6968E10B5B48}" dt="2022-11-30T06:31:22.704" v="3457" actId="478"/>
          <ac:spMkLst>
            <pc:docMk/>
            <pc:sldMk cId="1769459304" sldId="269"/>
            <ac:spMk id="76" creationId="{49C2A340-4710-5833-FBEA-EC919DD51A6E}"/>
          </ac:spMkLst>
        </pc:spChg>
        <pc:spChg chg="del">
          <ac:chgData name="Amal R Babu" userId="3a292d0a-112b-4bc3-bf38-7771656893d2" providerId="ADAL" clId="{992600FB-E5A2-48A8-ADC9-6968E10B5B48}" dt="2022-11-30T06:31:22.704" v="3457" actId="478"/>
          <ac:spMkLst>
            <pc:docMk/>
            <pc:sldMk cId="1769459304" sldId="269"/>
            <ac:spMk id="77" creationId="{7859F75F-3F6A-F6DE-C7C4-920FB32200D1}"/>
          </ac:spMkLst>
        </pc:spChg>
        <pc:spChg chg="mod">
          <ac:chgData name="Amal R Babu" userId="3a292d0a-112b-4bc3-bf38-7771656893d2" providerId="ADAL" clId="{992600FB-E5A2-48A8-ADC9-6968E10B5B48}" dt="2022-11-30T06:58:47.390" v="3569" actId="165"/>
          <ac:spMkLst>
            <pc:docMk/>
            <pc:sldMk cId="1769459304" sldId="269"/>
            <ac:spMk id="78" creationId="{E809CEF5-0C63-A9CC-DAC0-5750FC57AE05}"/>
          </ac:spMkLst>
        </pc:spChg>
        <pc:spChg chg="del">
          <ac:chgData name="Amal R Babu" userId="3a292d0a-112b-4bc3-bf38-7771656893d2" providerId="ADAL" clId="{992600FB-E5A2-48A8-ADC9-6968E10B5B48}" dt="2022-11-30T06:31:22.704" v="3457" actId="478"/>
          <ac:spMkLst>
            <pc:docMk/>
            <pc:sldMk cId="1769459304" sldId="269"/>
            <ac:spMk id="80" creationId="{2770181D-94BB-87F9-9F1C-C577F5415446}"/>
          </ac:spMkLst>
        </pc:spChg>
        <pc:spChg chg="del">
          <ac:chgData name="Amal R Babu" userId="3a292d0a-112b-4bc3-bf38-7771656893d2" providerId="ADAL" clId="{992600FB-E5A2-48A8-ADC9-6968E10B5B48}" dt="2022-11-30T06:31:22.704" v="3457" actId="478"/>
          <ac:spMkLst>
            <pc:docMk/>
            <pc:sldMk cId="1769459304" sldId="269"/>
            <ac:spMk id="81" creationId="{59106057-6687-7436-2443-36CF82D5A997}"/>
          </ac:spMkLst>
        </pc:spChg>
        <pc:spChg chg="mod">
          <ac:chgData name="Amal R Babu" userId="3a292d0a-112b-4bc3-bf38-7771656893d2" providerId="ADAL" clId="{992600FB-E5A2-48A8-ADC9-6968E10B5B48}" dt="2022-11-30T06:58:47.390" v="3569" actId="165"/>
          <ac:spMkLst>
            <pc:docMk/>
            <pc:sldMk cId="1769459304" sldId="269"/>
            <ac:spMk id="83" creationId="{6AA657D1-4956-1596-65B3-795D04D6DE75}"/>
          </ac:spMkLst>
        </pc:spChg>
        <pc:spChg chg="mod">
          <ac:chgData name="Amal R Babu" userId="3a292d0a-112b-4bc3-bf38-7771656893d2" providerId="ADAL" clId="{992600FB-E5A2-48A8-ADC9-6968E10B5B48}" dt="2022-11-30T06:58:47.390" v="3569" actId="165"/>
          <ac:spMkLst>
            <pc:docMk/>
            <pc:sldMk cId="1769459304" sldId="269"/>
            <ac:spMk id="84" creationId="{674F7BF8-CCF7-863A-D314-5A5F61C72936}"/>
          </ac:spMkLst>
        </pc:spChg>
        <pc:spChg chg="mod">
          <ac:chgData name="Amal R Babu" userId="3a292d0a-112b-4bc3-bf38-7771656893d2" providerId="ADAL" clId="{992600FB-E5A2-48A8-ADC9-6968E10B5B48}" dt="2022-11-30T06:58:47.390" v="3569" actId="165"/>
          <ac:spMkLst>
            <pc:docMk/>
            <pc:sldMk cId="1769459304" sldId="269"/>
            <ac:spMk id="86" creationId="{F82F4295-6748-7BAE-3891-742E07A0DB21}"/>
          </ac:spMkLst>
        </pc:spChg>
        <pc:spChg chg="mod">
          <ac:chgData name="Amal R Babu" userId="3a292d0a-112b-4bc3-bf38-7771656893d2" providerId="ADAL" clId="{992600FB-E5A2-48A8-ADC9-6968E10B5B48}" dt="2022-11-30T06:58:47.390" v="3569" actId="165"/>
          <ac:spMkLst>
            <pc:docMk/>
            <pc:sldMk cId="1769459304" sldId="269"/>
            <ac:spMk id="87" creationId="{5F0FD274-33A7-CE2B-CCB1-2CCF4AB0D52E}"/>
          </ac:spMkLst>
        </pc:spChg>
        <pc:spChg chg="mod">
          <ac:chgData name="Amal R Babu" userId="3a292d0a-112b-4bc3-bf38-7771656893d2" providerId="ADAL" clId="{992600FB-E5A2-48A8-ADC9-6968E10B5B48}" dt="2022-11-30T06:58:47.390" v="3569" actId="165"/>
          <ac:spMkLst>
            <pc:docMk/>
            <pc:sldMk cId="1769459304" sldId="269"/>
            <ac:spMk id="90" creationId="{BE241937-8072-325C-B04D-3DAFE807D00F}"/>
          </ac:spMkLst>
        </pc:spChg>
        <pc:spChg chg="mod">
          <ac:chgData name="Amal R Babu" userId="3a292d0a-112b-4bc3-bf38-7771656893d2" providerId="ADAL" clId="{992600FB-E5A2-48A8-ADC9-6968E10B5B48}" dt="2022-11-30T06:58:47.390" v="3569" actId="165"/>
          <ac:spMkLst>
            <pc:docMk/>
            <pc:sldMk cId="1769459304" sldId="269"/>
            <ac:spMk id="91" creationId="{AC4129C7-212D-CCEB-EB86-B8D60EA8A790}"/>
          </ac:spMkLst>
        </pc:spChg>
        <pc:spChg chg="del">
          <ac:chgData name="Amal R Babu" userId="3a292d0a-112b-4bc3-bf38-7771656893d2" providerId="ADAL" clId="{992600FB-E5A2-48A8-ADC9-6968E10B5B48}" dt="2022-11-30T06:29:44.914" v="3443" actId="478"/>
          <ac:spMkLst>
            <pc:docMk/>
            <pc:sldMk cId="1769459304" sldId="269"/>
            <ac:spMk id="92" creationId="{232C2ADA-8B7B-4990-FB78-B27C9A79E87E}"/>
          </ac:spMkLst>
        </pc:spChg>
        <pc:spChg chg="mod">
          <ac:chgData name="Amal R Babu" userId="3a292d0a-112b-4bc3-bf38-7771656893d2" providerId="ADAL" clId="{992600FB-E5A2-48A8-ADC9-6968E10B5B48}" dt="2022-11-30T06:58:47.390" v="3569" actId="165"/>
          <ac:spMkLst>
            <pc:docMk/>
            <pc:sldMk cId="1769459304" sldId="269"/>
            <ac:spMk id="93" creationId="{6AC81830-D74D-B6E1-131C-224BB938C8D3}"/>
          </ac:spMkLst>
        </pc:spChg>
        <pc:spChg chg="mod">
          <ac:chgData name="Amal R Babu" userId="3a292d0a-112b-4bc3-bf38-7771656893d2" providerId="ADAL" clId="{992600FB-E5A2-48A8-ADC9-6968E10B5B48}" dt="2022-11-30T06:56:24.192" v="3543" actId="165"/>
          <ac:spMkLst>
            <pc:docMk/>
            <pc:sldMk cId="1769459304" sldId="269"/>
            <ac:spMk id="99" creationId="{90E72D3F-2763-B90B-02C5-3AB9DDC0A444}"/>
          </ac:spMkLst>
        </pc:spChg>
        <pc:spChg chg="mod">
          <ac:chgData name="Amal R Babu" userId="3a292d0a-112b-4bc3-bf38-7771656893d2" providerId="ADAL" clId="{992600FB-E5A2-48A8-ADC9-6968E10B5B48}" dt="2022-11-30T06:56:24.192" v="3543" actId="165"/>
          <ac:spMkLst>
            <pc:docMk/>
            <pc:sldMk cId="1769459304" sldId="269"/>
            <ac:spMk id="100" creationId="{539A5FAB-DBEF-DFF6-5367-927B5D71CDEA}"/>
          </ac:spMkLst>
        </pc:spChg>
        <pc:spChg chg="del">
          <ac:chgData name="Amal R Babu" userId="3a292d0a-112b-4bc3-bf38-7771656893d2" providerId="ADAL" clId="{992600FB-E5A2-48A8-ADC9-6968E10B5B48}" dt="2022-11-30T06:29:44.914" v="3443" actId="478"/>
          <ac:spMkLst>
            <pc:docMk/>
            <pc:sldMk cId="1769459304" sldId="269"/>
            <ac:spMk id="101" creationId="{0B8B5381-5AF5-78F1-22D8-F0A963C908A4}"/>
          </ac:spMkLst>
        </pc:spChg>
        <pc:spChg chg="del mod">
          <ac:chgData name="Amal R Babu" userId="3a292d0a-112b-4bc3-bf38-7771656893d2" providerId="ADAL" clId="{992600FB-E5A2-48A8-ADC9-6968E10B5B48}" dt="2022-11-30T06:31:22.704" v="3457" actId="478"/>
          <ac:spMkLst>
            <pc:docMk/>
            <pc:sldMk cId="1769459304" sldId="269"/>
            <ac:spMk id="102" creationId="{BC336F4F-319C-E66A-14BA-28906300DE58}"/>
          </ac:spMkLst>
        </pc:spChg>
        <pc:spChg chg="del">
          <ac:chgData name="Amal R Babu" userId="3a292d0a-112b-4bc3-bf38-7771656893d2" providerId="ADAL" clId="{992600FB-E5A2-48A8-ADC9-6968E10B5B48}" dt="2022-11-30T06:29:44.914" v="3443" actId="478"/>
          <ac:spMkLst>
            <pc:docMk/>
            <pc:sldMk cId="1769459304" sldId="269"/>
            <ac:spMk id="107" creationId="{D780F9A4-B3F5-3D00-9D28-DB74E7AC3029}"/>
          </ac:spMkLst>
        </pc:spChg>
        <pc:spChg chg="del">
          <ac:chgData name="Amal R Babu" userId="3a292d0a-112b-4bc3-bf38-7771656893d2" providerId="ADAL" clId="{992600FB-E5A2-48A8-ADC9-6968E10B5B48}" dt="2022-11-30T06:29:44.914" v="3443" actId="478"/>
          <ac:spMkLst>
            <pc:docMk/>
            <pc:sldMk cId="1769459304" sldId="269"/>
            <ac:spMk id="108" creationId="{FB189AB4-5F00-6EBF-81EA-576AE98AF0DD}"/>
          </ac:spMkLst>
        </pc:spChg>
        <pc:spChg chg="del">
          <ac:chgData name="Amal R Babu" userId="3a292d0a-112b-4bc3-bf38-7771656893d2" providerId="ADAL" clId="{992600FB-E5A2-48A8-ADC9-6968E10B5B48}" dt="2022-11-30T06:31:22.704" v="3457" actId="478"/>
          <ac:spMkLst>
            <pc:docMk/>
            <pc:sldMk cId="1769459304" sldId="269"/>
            <ac:spMk id="109" creationId="{B205D4A8-03D0-E92D-2A10-7A44B4A53BD1}"/>
          </ac:spMkLst>
        </pc:spChg>
        <pc:spChg chg="del">
          <ac:chgData name="Amal R Babu" userId="3a292d0a-112b-4bc3-bf38-7771656893d2" providerId="ADAL" clId="{992600FB-E5A2-48A8-ADC9-6968E10B5B48}" dt="2022-11-30T06:29:44.914" v="3443" actId="478"/>
          <ac:spMkLst>
            <pc:docMk/>
            <pc:sldMk cId="1769459304" sldId="269"/>
            <ac:spMk id="110" creationId="{11D044F7-069C-1EE1-631B-E39F51A8514B}"/>
          </ac:spMkLst>
        </pc:spChg>
        <pc:spChg chg="del">
          <ac:chgData name="Amal R Babu" userId="3a292d0a-112b-4bc3-bf38-7771656893d2" providerId="ADAL" clId="{992600FB-E5A2-48A8-ADC9-6968E10B5B48}" dt="2022-11-30T06:29:44.914" v="3443" actId="478"/>
          <ac:spMkLst>
            <pc:docMk/>
            <pc:sldMk cId="1769459304" sldId="269"/>
            <ac:spMk id="111" creationId="{F8D5B782-E102-ED48-384D-001B4CCF7315}"/>
          </ac:spMkLst>
        </pc:spChg>
        <pc:spChg chg="del">
          <ac:chgData name="Amal R Babu" userId="3a292d0a-112b-4bc3-bf38-7771656893d2" providerId="ADAL" clId="{992600FB-E5A2-48A8-ADC9-6968E10B5B48}" dt="2022-11-30T06:29:44.914" v="3443" actId="478"/>
          <ac:spMkLst>
            <pc:docMk/>
            <pc:sldMk cId="1769459304" sldId="269"/>
            <ac:spMk id="112" creationId="{7D934A19-4D47-C1B5-CC49-5DD72A97EE92}"/>
          </ac:spMkLst>
        </pc:spChg>
        <pc:spChg chg="del">
          <ac:chgData name="Amal R Babu" userId="3a292d0a-112b-4bc3-bf38-7771656893d2" providerId="ADAL" clId="{992600FB-E5A2-48A8-ADC9-6968E10B5B48}" dt="2022-11-30T06:29:44.914" v="3443" actId="478"/>
          <ac:spMkLst>
            <pc:docMk/>
            <pc:sldMk cId="1769459304" sldId="269"/>
            <ac:spMk id="113" creationId="{F3C445CE-A671-6B0E-5B71-2C636FB9174A}"/>
          </ac:spMkLst>
        </pc:spChg>
        <pc:spChg chg="del">
          <ac:chgData name="Amal R Babu" userId="3a292d0a-112b-4bc3-bf38-7771656893d2" providerId="ADAL" clId="{992600FB-E5A2-48A8-ADC9-6968E10B5B48}" dt="2022-11-30T06:29:44.914" v="3443" actId="478"/>
          <ac:spMkLst>
            <pc:docMk/>
            <pc:sldMk cId="1769459304" sldId="269"/>
            <ac:spMk id="117" creationId="{56370A66-18BF-DCBF-3BE1-53FFA1CBDF58}"/>
          </ac:spMkLst>
        </pc:spChg>
        <pc:spChg chg="del">
          <ac:chgData name="Amal R Babu" userId="3a292d0a-112b-4bc3-bf38-7771656893d2" providerId="ADAL" clId="{992600FB-E5A2-48A8-ADC9-6968E10B5B48}" dt="2022-11-30T06:29:44.914" v="3443" actId="478"/>
          <ac:spMkLst>
            <pc:docMk/>
            <pc:sldMk cId="1769459304" sldId="269"/>
            <ac:spMk id="118" creationId="{3AACD876-D12C-4DE4-2E25-620E3ACF133C}"/>
          </ac:spMkLst>
        </pc:spChg>
        <pc:spChg chg="del">
          <ac:chgData name="Amal R Babu" userId="3a292d0a-112b-4bc3-bf38-7771656893d2" providerId="ADAL" clId="{992600FB-E5A2-48A8-ADC9-6968E10B5B48}" dt="2022-11-30T06:29:44.914" v="3443" actId="478"/>
          <ac:spMkLst>
            <pc:docMk/>
            <pc:sldMk cId="1769459304" sldId="269"/>
            <ac:spMk id="119" creationId="{8F4F6FAE-F521-B77E-1175-C825184004FD}"/>
          </ac:spMkLst>
        </pc:spChg>
        <pc:spChg chg="del">
          <ac:chgData name="Amal R Babu" userId="3a292d0a-112b-4bc3-bf38-7771656893d2" providerId="ADAL" clId="{992600FB-E5A2-48A8-ADC9-6968E10B5B48}" dt="2022-11-30T06:29:44.914" v="3443" actId="478"/>
          <ac:spMkLst>
            <pc:docMk/>
            <pc:sldMk cId="1769459304" sldId="269"/>
            <ac:spMk id="137" creationId="{10D5C27D-D646-A21F-A5F8-933C0BFC592D}"/>
          </ac:spMkLst>
        </pc:spChg>
        <pc:spChg chg="mod">
          <ac:chgData name="Amal R Babu" userId="3a292d0a-112b-4bc3-bf38-7771656893d2" providerId="ADAL" clId="{992600FB-E5A2-48A8-ADC9-6968E10B5B48}" dt="2022-11-30T06:56:24.192" v="3543" actId="165"/>
          <ac:spMkLst>
            <pc:docMk/>
            <pc:sldMk cId="1769459304" sldId="269"/>
            <ac:spMk id="139" creationId="{FEA6EF92-60FB-93E5-B1FF-C1E5D2FC1DA3}"/>
          </ac:spMkLst>
        </pc:spChg>
        <pc:spChg chg="mod">
          <ac:chgData name="Amal R Babu" userId="3a292d0a-112b-4bc3-bf38-7771656893d2" providerId="ADAL" clId="{992600FB-E5A2-48A8-ADC9-6968E10B5B48}" dt="2022-11-30T06:56:24.192" v="3543" actId="165"/>
          <ac:spMkLst>
            <pc:docMk/>
            <pc:sldMk cId="1769459304" sldId="269"/>
            <ac:spMk id="140" creationId="{DB5CC66F-36AF-15E5-7ECC-FDF0F31A3268}"/>
          </ac:spMkLst>
        </pc:spChg>
        <pc:spChg chg="mod">
          <ac:chgData name="Amal R Babu" userId="3a292d0a-112b-4bc3-bf38-7771656893d2" providerId="ADAL" clId="{992600FB-E5A2-48A8-ADC9-6968E10B5B48}" dt="2022-11-30T06:56:24.192" v="3543" actId="165"/>
          <ac:spMkLst>
            <pc:docMk/>
            <pc:sldMk cId="1769459304" sldId="269"/>
            <ac:spMk id="141" creationId="{3533E77B-B3E9-CBC2-99BC-4A2F15B16095}"/>
          </ac:spMkLst>
        </pc:spChg>
        <pc:spChg chg="del mod">
          <ac:chgData name="Amal R Babu" userId="3a292d0a-112b-4bc3-bf38-7771656893d2" providerId="ADAL" clId="{992600FB-E5A2-48A8-ADC9-6968E10B5B48}" dt="2022-11-30T06:56:59.081" v="3549" actId="478"/>
          <ac:spMkLst>
            <pc:docMk/>
            <pc:sldMk cId="1769459304" sldId="269"/>
            <ac:spMk id="143" creationId="{78C4616E-4651-3518-BDE6-74307D0B094F}"/>
          </ac:spMkLst>
        </pc:spChg>
        <pc:spChg chg="mod">
          <ac:chgData name="Amal R Babu" userId="3a292d0a-112b-4bc3-bf38-7771656893d2" providerId="ADAL" clId="{992600FB-E5A2-48A8-ADC9-6968E10B5B48}" dt="2022-11-30T06:56:24.192" v="3543" actId="165"/>
          <ac:spMkLst>
            <pc:docMk/>
            <pc:sldMk cId="1769459304" sldId="269"/>
            <ac:spMk id="144" creationId="{23054A5B-34A1-72E0-C28E-EB4D26DEC857}"/>
          </ac:spMkLst>
        </pc:spChg>
        <pc:spChg chg="mod">
          <ac:chgData name="Amal R Babu" userId="3a292d0a-112b-4bc3-bf38-7771656893d2" providerId="ADAL" clId="{992600FB-E5A2-48A8-ADC9-6968E10B5B48}" dt="2022-11-30T06:56:24.192" v="3543" actId="165"/>
          <ac:spMkLst>
            <pc:docMk/>
            <pc:sldMk cId="1769459304" sldId="269"/>
            <ac:spMk id="145" creationId="{D76056CF-9257-10EC-7CDA-C1BB0FE47D44}"/>
          </ac:spMkLst>
        </pc:spChg>
        <pc:spChg chg="mod">
          <ac:chgData name="Amal R Babu" userId="3a292d0a-112b-4bc3-bf38-7771656893d2" providerId="ADAL" clId="{992600FB-E5A2-48A8-ADC9-6968E10B5B48}" dt="2022-11-30T06:56:24.192" v="3543" actId="165"/>
          <ac:spMkLst>
            <pc:docMk/>
            <pc:sldMk cId="1769459304" sldId="269"/>
            <ac:spMk id="147" creationId="{FA90F580-F742-5433-2050-50F824095147}"/>
          </ac:spMkLst>
        </pc:spChg>
        <pc:spChg chg="mod">
          <ac:chgData name="Amal R Babu" userId="3a292d0a-112b-4bc3-bf38-7771656893d2" providerId="ADAL" clId="{992600FB-E5A2-48A8-ADC9-6968E10B5B48}" dt="2022-11-30T06:56:24.192" v="3543" actId="165"/>
          <ac:spMkLst>
            <pc:docMk/>
            <pc:sldMk cId="1769459304" sldId="269"/>
            <ac:spMk id="148" creationId="{ADE69317-F0A5-46B8-682F-2AC4EB2F9B53}"/>
          </ac:spMkLst>
        </pc:spChg>
        <pc:spChg chg="add del mod ord">
          <ac:chgData name="Amal R Babu" userId="3a292d0a-112b-4bc3-bf38-7771656893d2" providerId="ADAL" clId="{992600FB-E5A2-48A8-ADC9-6968E10B5B48}" dt="2022-11-30T06:57:44.096" v="3559" actId="931"/>
          <ac:spMkLst>
            <pc:docMk/>
            <pc:sldMk cId="1769459304" sldId="269"/>
            <ac:spMk id="155" creationId="{9FA49A89-3BB2-2541-D2DE-3D47500B4AB7}"/>
          </ac:spMkLst>
        </pc:spChg>
        <pc:spChg chg="add del mod ord">
          <ac:chgData name="Amal R Babu" userId="3a292d0a-112b-4bc3-bf38-7771656893d2" providerId="ADAL" clId="{992600FB-E5A2-48A8-ADC9-6968E10B5B48}" dt="2022-11-30T06:59:17.029" v="3574" actId="478"/>
          <ac:spMkLst>
            <pc:docMk/>
            <pc:sldMk cId="1769459304" sldId="269"/>
            <ac:spMk id="159" creationId="{E6B518DA-2C95-D99C-F8E8-CFC22D6D854A}"/>
          </ac:spMkLst>
        </pc:spChg>
        <pc:spChg chg="del">
          <ac:chgData name="Amal R Babu" userId="3a292d0a-112b-4bc3-bf38-7771656893d2" providerId="ADAL" clId="{992600FB-E5A2-48A8-ADC9-6968E10B5B48}" dt="2022-11-30T06:29:44.914" v="3443" actId="478"/>
          <ac:spMkLst>
            <pc:docMk/>
            <pc:sldMk cId="1769459304" sldId="269"/>
            <ac:spMk id="193" creationId="{D704D4A6-4C51-A2C0-4C74-6AFE3DED5F80}"/>
          </ac:spMkLst>
        </pc:spChg>
        <pc:spChg chg="del">
          <ac:chgData name="Amal R Babu" userId="3a292d0a-112b-4bc3-bf38-7771656893d2" providerId="ADAL" clId="{992600FB-E5A2-48A8-ADC9-6968E10B5B48}" dt="2022-11-30T06:29:44.914" v="3443" actId="478"/>
          <ac:spMkLst>
            <pc:docMk/>
            <pc:sldMk cId="1769459304" sldId="269"/>
            <ac:spMk id="202" creationId="{5FD67B0E-B486-259A-9A30-8FE699C95D33}"/>
          </ac:spMkLst>
        </pc:spChg>
        <pc:spChg chg="del">
          <ac:chgData name="Amal R Babu" userId="3a292d0a-112b-4bc3-bf38-7771656893d2" providerId="ADAL" clId="{992600FB-E5A2-48A8-ADC9-6968E10B5B48}" dt="2022-11-30T06:29:44.914" v="3443" actId="478"/>
          <ac:spMkLst>
            <pc:docMk/>
            <pc:sldMk cId="1769459304" sldId="269"/>
            <ac:spMk id="203" creationId="{8346438C-55B7-B602-AFA4-BC7E4EE55CA0}"/>
          </ac:spMkLst>
        </pc:spChg>
        <pc:spChg chg="del">
          <ac:chgData name="Amal R Babu" userId="3a292d0a-112b-4bc3-bf38-7771656893d2" providerId="ADAL" clId="{992600FB-E5A2-48A8-ADC9-6968E10B5B48}" dt="2022-11-30T06:29:44.914" v="3443" actId="478"/>
          <ac:spMkLst>
            <pc:docMk/>
            <pc:sldMk cId="1769459304" sldId="269"/>
            <ac:spMk id="205" creationId="{3BF23DE9-2382-C1CC-FD8D-214781D53B55}"/>
          </ac:spMkLst>
        </pc:spChg>
        <pc:spChg chg="del">
          <ac:chgData name="Amal R Babu" userId="3a292d0a-112b-4bc3-bf38-7771656893d2" providerId="ADAL" clId="{992600FB-E5A2-48A8-ADC9-6968E10B5B48}" dt="2022-11-30T06:29:44.914" v="3443" actId="478"/>
          <ac:spMkLst>
            <pc:docMk/>
            <pc:sldMk cId="1769459304" sldId="269"/>
            <ac:spMk id="206" creationId="{79169794-4F2E-2AE6-F969-996FB49E062E}"/>
          </ac:spMkLst>
        </pc:spChg>
        <pc:spChg chg="del">
          <ac:chgData name="Amal R Babu" userId="3a292d0a-112b-4bc3-bf38-7771656893d2" providerId="ADAL" clId="{992600FB-E5A2-48A8-ADC9-6968E10B5B48}" dt="2022-11-30T06:29:44.914" v="3443" actId="478"/>
          <ac:spMkLst>
            <pc:docMk/>
            <pc:sldMk cId="1769459304" sldId="269"/>
            <ac:spMk id="207" creationId="{2E052AEF-C577-9AD6-6D0F-C2297B334D02}"/>
          </ac:spMkLst>
        </pc:spChg>
        <pc:spChg chg="del">
          <ac:chgData name="Amal R Babu" userId="3a292d0a-112b-4bc3-bf38-7771656893d2" providerId="ADAL" clId="{992600FB-E5A2-48A8-ADC9-6968E10B5B48}" dt="2022-11-30T06:29:44.914" v="3443" actId="478"/>
          <ac:spMkLst>
            <pc:docMk/>
            <pc:sldMk cId="1769459304" sldId="269"/>
            <ac:spMk id="210" creationId="{8F17B73C-6397-9ABD-F0A1-D7B02B843370}"/>
          </ac:spMkLst>
        </pc:spChg>
        <pc:spChg chg="del">
          <ac:chgData name="Amal R Babu" userId="3a292d0a-112b-4bc3-bf38-7771656893d2" providerId="ADAL" clId="{992600FB-E5A2-48A8-ADC9-6968E10B5B48}" dt="2022-11-30T06:29:44.914" v="3443" actId="478"/>
          <ac:spMkLst>
            <pc:docMk/>
            <pc:sldMk cId="1769459304" sldId="269"/>
            <ac:spMk id="217" creationId="{FB42F776-C64D-8B60-F900-DF34DAC9E2EA}"/>
          </ac:spMkLst>
        </pc:spChg>
        <pc:spChg chg="del">
          <ac:chgData name="Amal R Babu" userId="3a292d0a-112b-4bc3-bf38-7771656893d2" providerId="ADAL" clId="{992600FB-E5A2-48A8-ADC9-6968E10B5B48}" dt="2022-11-30T06:29:44.914" v="3443" actId="478"/>
          <ac:spMkLst>
            <pc:docMk/>
            <pc:sldMk cId="1769459304" sldId="269"/>
            <ac:spMk id="218" creationId="{9E8FBE3C-F095-6CF5-6D87-2F4866E0E61E}"/>
          </ac:spMkLst>
        </pc:spChg>
        <pc:spChg chg="del">
          <ac:chgData name="Amal R Babu" userId="3a292d0a-112b-4bc3-bf38-7771656893d2" providerId="ADAL" clId="{992600FB-E5A2-48A8-ADC9-6968E10B5B48}" dt="2022-11-30T06:29:44.914" v="3443" actId="478"/>
          <ac:spMkLst>
            <pc:docMk/>
            <pc:sldMk cId="1769459304" sldId="269"/>
            <ac:spMk id="223" creationId="{4D109181-EDA3-3985-73EF-270562160D65}"/>
          </ac:spMkLst>
        </pc:spChg>
        <pc:grpChg chg="del">
          <ac:chgData name="Amal R Babu" userId="3a292d0a-112b-4bc3-bf38-7771656893d2" providerId="ADAL" clId="{992600FB-E5A2-48A8-ADC9-6968E10B5B48}" dt="2022-11-30T06:31:22.704" v="3457" actId="478"/>
          <ac:grpSpMkLst>
            <pc:docMk/>
            <pc:sldMk cId="1769459304" sldId="269"/>
            <ac:grpSpMk id="8" creationId="{424F5E4E-9FDC-BD92-DDA4-122C91ADE39F}"/>
          </ac:grpSpMkLst>
        </pc:grpChg>
        <pc:grpChg chg="del mod">
          <ac:chgData name="Amal R Babu" userId="3a292d0a-112b-4bc3-bf38-7771656893d2" providerId="ADAL" clId="{992600FB-E5A2-48A8-ADC9-6968E10B5B48}" dt="2022-11-30T06:53:18.066" v="3496" actId="27803"/>
          <ac:grpSpMkLst>
            <pc:docMk/>
            <pc:sldMk cId="1769459304" sldId="269"/>
            <ac:grpSpMk id="24" creationId="{A67DB9E1-FE1B-C366-5FF5-DE5F5840BE2C}"/>
          </ac:grpSpMkLst>
        </pc:grpChg>
        <pc:grpChg chg="del mod">
          <ac:chgData name="Amal R Babu" userId="3a292d0a-112b-4bc3-bf38-7771656893d2" providerId="ADAL" clId="{992600FB-E5A2-48A8-ADC9-6968E10B5B48}" dt="2022-11-30T06:53:24.062" v="3497" actId="165"/>
          <ac:grpSpMkLst>
            <pc:docMk/>
            <pc:sldMk cId="1769459304" sldId="269"/>
            <ac:grpSpMk id="26" creationId="{FE2DF642-68C7-3C8D-E7D3-1B2E49FC7EE7}"/>
          </ac:grpSpMkLst>
        </pc:grpChg>
        <pc:grpChg chg="del">
          <ac:chgData name="Amal R Babu" userId="3a292d0a-112b-4bc3-bf38-7771656893d2" providerId="ADAL" clId="{992600FB-E5A2-48A8-ADC9-6968E10B5B48}" dt="2022-11-30T06:31:22.704" v="3457" actId="478"/>
          <ac:grpSpMkLst>
            <pc:docMk/>
            <pc:sldMk cId="1769459304" sldId="269"/>
            <ac:grpSpMk id="30" creationId="{9ECCC638-745A-4CD5-37F4-34E729654B57}"/>
          </ac:grpSpMkLst>
        </pc:grpChg>
        <pc:grpChg chg="mod topLvl">
          <ac:chgData name="Amal R Babu" userId="3a292d0a-112b-4bc3-bf38-7771656893d2" providerId="ADAL" clId="{992600FB-E5A2-48A8-ADC9-6968E10B5B48}" dt="2022-11-30T06:56:24.192" v="3543" actId="165"/>
          <ac:grpSpMkLst>
            <pc:docMk/>
            <pc:sldMk cId="1769459304" sldId="269"/>
            <ac:grpSpMk id="37" creationId="{F04A90F6-E788-E953-0DF5-E3D3F1F1A524}"/>
          </ac:grpSpMkLst>
        </pc:grpChg>
        <pc:grpChg chg="del mod">
          <ac:chgData name="Amal R Babu" userId="3a292d0a-112b-4bc3-bf38-7771656893d2" providerId="ADAL" clId="{992600FB-E5A2-48A8-ADC9-6968E10B5B48}" dt="2022-11-30T06:53:45.728" v="3502" actId="165"/>
          <ac:grpSpMkLst>
            <pc:docMk/>
            <pc:sldMk cId="1769459304" sldId="269"/>
            <ac:grpSpMk id="40" creationId="{BC2F0AE6-6E0E-2614-5170-CAED3AAD5533}"/>
          </ac:grpSpMkLst>
        </pc:grpChg>
        <pc:grpChg chg="mod topLvl">
          <ac:chgData name="Amal R Babu" userId="3a292d0a-112b-4bc3-bf38-7771656893d2" providerId="ADAL" clId="{992600FB-E5A2-48A8-ADC9-6968E10B5B48}" dt="2022-11-30T06:58:47.390" v="3569" actId="165"/>
          <ac:grpSpMkLst>
            <pc:docMk/>
            <pc:sldMk cId="1769459304" sldId="269"/>
            <ac:grpSpMk id="46" creationId="{0B8CE4B4-F590-184F-9CED-B46833E2F959}"/>
          </ac:grpSpMkLst>
        </pc:grpChg>
        <pc:grpChg chg="del">
          <ac:chgData name="Amal R Babu" userId="3a292d0a-112b-4bc3-bf38-7771656893d2" providerId="ADAL" clId="{992600FB-E5A2-48A8-ADC9-6968E10B5B48}" dt="2022-11-30T06:31:22.704" v="3457" actId="478"/>
          <ac:grpSpMkLst>
            <pc:docMk/>
            <pc:sldMk cId="1769459304" sldId="269"/>
            <ac:grpSpMk id="47" creationId="{5C6579D9-4E04-AE17-CF35-68ADBC5766B2}"/>
          </ac:grpSpMkLst>
        </pc:grpChg>
        <pc:grpChg chg="del mod topLvl">
          <ac:chgData name="Amal R Babu" userId="3a292d0a-112b-4bc3-bf38-7771656893d2" providerId="ADAL" clId="{992600FB-E5A2-48A8-ADC9-6968E10B5B48}" dt="2022-11-30T06:58:47.390" v="3569" actId="165"/>
          <ac:grpSpMkLst>
            <pc:docMk/>
            <pc:sldMk cId="1769459304" sldId="269"/>
            <ac:grpSpMk id="52" creationId="{B796142A-B4F6-D5B7-DCC1-788AC3B7B803}"/>
          </ac:grpSpMkLst>
        </pc:grpChg>
        <pc:grpChg chg="del">
          <ac:chgData name="Amal R Babu" userId="3a292d0a-112b-4bc3-bf38-7771656893d2" providerId="ADAL" clId="{992600FB-E5A2-48A8-ADC9-6968E10B5B48}" dt="2022-11-30T06:31:22.704" v="3457" actId="478"/>
          <ac:grpSpMkLst>
            <pc:docMk/>
            <pc:sldMk cId="1769459304" sldId="269"/>
            <ac:grpSpMk id="54" creationId="{73F997E9-B116-D8A6-6EF5-C091C7C77B6D}"/>
          </ac:grpSpMkLst>
        </pc:grpChg>
        <pc:grpChg chg="mod topLvl">
          <ac:chgData name="Amal R Babu" userId="3a292d0a-112b-4bc3-bf38-7771656893d2" providerId="ADAL" clId="{992600FB-E5A2-48A8-ADC9-6968E10B5B48}" dt="2022-11-30T06:58:47.390" v="3569" actId="165"/>
          <ac:grpSpMkLst>
            <pc:docMk/>
            <pc:sldMk cId="1769459304" sldId="269"/>
            <ac:grpSpMk id="56" creationId="{31CCF217-3D6B-8A4C-E780-6E9E2E261FF9}"/>
          </ac:grpSpMkLst>
        </pc:grpChg>
        <pc:grpChg chg="mod">
          <ac:chgData name="Amal R Babu" userId="3a292d0a-112b-4bc3-bf38-7771656893d2" providerId="ADAL" clId="{992600FB-E5A2-48A8-ADC9-6968E10B5B48}" dt="2022-11-30T06:58:47.390" v="3569" actId="165"/>
          <ac:grpSpMkLst>
            <pc:docMk/>
            <pc:sldMk cId="1769459304" sldId="269"/>
            <ac:grpSpMk id="57" creationId="{42A7CF39-2212-C555-4303-3484A2263C13}"/>
          </ac:grpSpMkLst>
        </pc:grpChg>
        <pc:grpChg chg="mod">
          <ac:chgData name="Amal R Babu" userId="3a292d0a-112b-4bc3-bf38-7771656893d2" providerId="ADAL" clId="{992600FB-E5A2-48A8-ADC9-6968E10B5B48}" dt="2022-11-30T06:58:47.390" v="3569" actId="165"/>
          <ac:grpSpMkLst>
            <pc:docMk/>
            <pc:sldMk cId="1769459304" sldId="269"/>
            <ac:grpSpMk id="60" creationId="{76421D9D-D3CA-59A3-0AAA-36F1A3D2CA89}"/>
          </ac:grpSpMkLst>
        </pc:grpChg>
        <pc:grpChg chg="mod">
          <ac:chgData name="Amal R Babu" userId="3a292d0a-112b-4bc3-bf38-7771656893d2" providerId="ADAL" clId="{992600FB-E5A2-48A8-ADC9-6968E10B5B48}" dt="2022-11-30T06:58:47.390" v="3569" actId="165"/>
          <ac:grpSpMkLst>
            <pc:docMk/>
            <pc:sldMk cId="1769459304" sldId="269"/>
            <ac:grpSpMk id="66" creationId="{195409B4-8E68-9776-5C4C-62B6600DF0D2}"/>
          </ac:grpSpMkLst>
        </pc:grpChg>
        <pc:grpChg chg="del">
          <ac:chgData name="Amal R Babu" userId="3a292d0a-112b-4bc3-bf38-7771656893d2" providerId="ADAL" clId="{992600FB-E5A2-48A8-ADC9-6968E10B5B48}" dt="2022-11-30T06:31:22.704" v="3457" actId="478"/>
          <ac:grpSpMkLst>
            <pc:docMk/>
            <pc:sldMk cId="1769459304" sldId="269"/>
            <ac:grpSpMk id="67" creationId="{6D8E5ACC-26DE-243B-180E-E19057A9EB34}"/>
          </ac:grpSpMkLst>
        </pc:grpChg>
        <pc:grpChg chg="del">
          <ac:chgData name="Amal R Babu" userId="3a292d0a-112b-4bc3-bf38-7771656893d2" providerId="ADAL" clId="{992600FB-E5A2-48A8-ADC9-6968E10B5B48}" dt="2022-11-30T06:31:22.704" v="3457" actId="478"/>
          <ac:grpSpMkLst>
            <pc:docMk/>
            <pc:sldMk cId="1769459304" sldId="269"/>
            <ac:grpSpMk id="68" creationId="{CE1D2690-EA4E-562F-8571-7A8695694CC3}"/>
          </ac:grpSpMkLst>
        </pc:grpChg>
        <pc:grpChg chg="del">
          <ac:chgData name="Amal R Babu" userId="3a292d0a-112b-4bc3-bf38-7771656893d2" providerId="ADAL" clId="{992600FB-E5A2-48A8-ADC9-6968E10B5B48}" dt="2022-11-30T06:31:22.704" v="3457" actId="478"/>
          <ac:grpSpMkLst>
            <pc:docMk/>
            <pc:sldMk cId="1769459304" sldId="269"/>
            <ac:grpSpMk id="73" creationId="{25268A36-91BD-F774-706B-5A541EC6E5D2}"/>
          </ac:grpSpMkLst>
        </pc:grpChg>
        <pc:grpChg chg="mod">
          <ac:chgData name="Amal R Babu" userId="3a292d0a-112b-4bc3-bf38-7771656893d2" providerId="ADAL" clId="{992600FB-E5A2-48A8-ADC9-6968E10B5B48}" dt="2022-11-30T06:58:47.390" v="3569" actId="165"/>
          <ac:grpSpMkLst>
            <pc:docMk/>
            <pc:sldMk cId="1769459304" sldId="269"/>
            <ac:grpSpMk id="82" creationId="{9E623AAD-3785-E80E-2980-5096A52075B3}"/>
          </ac:grpSpMkLst>
        </pc:grpChg>
        <pc:grpChg chg="mod topLvl">
          <ac:chgData name="Amal R Babu" userId="3a292d0a-112b-4bc3-bf38-7771656893d2" providerId="ADAL" clId="{992600FB-E5A2-48A8-ADC9-6968E10B5B48}" dt="2022-11-30T06:58:47.390" v="3569" actId="165"/>
          <ac:grpSpMkLst>
            <pc:docMk/>
            <pc:sldMk cId="1769459304" sldId="269"/>
            <ac:grpSpMk id="85" creationId="{75A6F947-34A7-B505-AECD-F18055A09AC0}"/>
          </ac:grpSpMkLst>
        </pc:grpChg>
        <pc:grpChg chg="del">
          <ac:chgData name="Amal R Babu" userId="3a292d0a-112b-4bc3-bf38-7771656893d2" providerId="ADAL" clId="{992600FB-E5A2-48A8-ADC9-6968E10B5B48}" dt="2022-11-30T06:31:22.704" v="3457" actId="478"/>
          <ac:grpSpMkLst>
            <pc:docMk/>
            <pc:sldMk cId="1769459304" sldId="269"/>
            <ac:grpSpMk id="88" creationId="{5202437B-09C4-B9C2-DFB9-8FE4C3A1D94B}"/>
          </ac:grpSpMkLst>
        </pc:grpChg>
        <pc:grpChg chg="mod topLvl">
          <ac:chgData name="Amal R Babu" userId="3a292d0a-112b-4bc3-bf38-7771656893d2" providerId="ADAL" clId="{992600FB-E5A2-48A8-ADC9-6968E10B5B48}" dt="2022-11-30T06:58:47.390" v="3569" actId="165"/>
          <ac:grpSpMkLst>
            <pc:docMk/>
            <pc:sldMk cId="1769459304" sldId="269"/>
            <ac:grpSpMk id="89" creationId="{7DC1B064-751F-B5D5-AE98-3B9EB6F09434}"/>
          </ac:grpSpMkLst>
        </pc:grpChg>
        <pc:grpChg chg="del mod">
          <ac:chgData name="Amal R Babu" userId="3a292d0a-112b-4bc3-bf38-7771656893d2" providerId="ADAL" clId="{992600FB-E5A2-48A8-ADC9-6968E10B5B48}" dt="2022-11-30T06:54:53.426" v="3513" actId="165"/>
          <ac:grpSpMkLst>
            <pc:docMk/>
            <pc:sldMk cId="1769459304" sldId="269"/>
            <ac:grpSpMk id="95" creationId="{7BC030A9-8B9E-D47A-F6A6-2A3FD6FDB1EC}"/>
          </ac:grpSpMkLst>
        </pc:grpChg>
        <pc:grpChg chg="mod topLvl">
          <ac:chgData name="Amal R Babu" userId="3a292d0a-112b-4bc3-bf38-7771656893d2" providerId="ADAL" clId="{992600FB-E5A2-48A8-ADC9-6968E10B5B48}" dt="2022-11-30T06:56:24.192" v="3543" actId="165"/>
          <ac:grpSpMkLst>
            <pc:docMk/>
            <pc:sldMk cId="1769459304" sldId="269"/>
            <ac:grpSpMk id="97" creationId="{C2CC0809-C5EB-FE4D-4C59-2D302EB0E8E0}"/>
          </ac:grpSpMkLst>
        </pc:grpChg>
        <pc:grpChg chg="del">
          <ac:chgData name="Amal R Babu" userId="3a292d0a-112b-4bc3-bf38-7771656893d2" providerId="ADAL" clId="{992600FB-E5A2-48A8-ADC9-6968E10B5B48}" dt="2022-11-30T06:31:22.704" v="3457" actId="478"/>
          <ac:grpSpMkLst>
            <pc:docMk/>
            <pc:sldMk cId="1769459304" sldId="269"/>
            <ac:grpSpMk id="98" creationId="{5E12AE22-4B66-8998-2063-3E4A6A50C8CF}"/>
          </ac:grpSpMkLst>
        </pc:grpChg>
        <pc:grpChg chg="del">
          <ac:chgData name="Amal R Babu" userId="3a292d0a-112b-4bc3-bf38-7771656893d2" providerId="ADAL" clId="{992600FB-E5A2-48A8-ADC9-6968E10B5B48}" dt="2022-11-30T06:29:44.914" v="3443" actId="478"/>
          <ac:grpSpMkLst>
            <pc:docMk/>
            <pc:sldMk cId="1769459304" sldId="269"/>
            <ac:grpSpMk id="103" creationId="{6FF1902B-0623-DEC8-EFB8-FD543B31EDA3}"/>
          </ac:grpSpMkLst>
        </pc:grpChg>
        <pc:grpChg chg="del">
          <ac:chgData name="Amal R Babu" userId="3a292d0a-112b-4bc3-bf38-7771656893d2" providerId="ADAL" clId="{992600FB-E5A2-48A8-ADC9-6968E10B5B48}" dt="2022-11-30T06:29:44.914" v="3443" actId="478"/>
          <ac:grpSpMkLst>
            <pc:docMk/>
            <pc:sldMk cId="1769459304" sldId="269"/>
            <ac:grpSpMk id="114" creationId="{4F7146C8-D3B2-5C3D-85C7-7DA1DADC5B22}"/>
          </ac:grpSpMkLst>
        </pc:grpChg>
        <pc:grpChg chg="del">
          <ac:chgData name="Amal R Babu" userId="3a292d0a-112b-4bc3-bf38-7771656893d2" providerId="ADAL" clId="{992600FB-E5A2-48A8-ADC9-6968E10B5B48}" dt="2022-11-30T06:29:44.914" v="3443" actId="478"/>
          <ac:grpSpMkLst>
            <pc:docMk/>
            <pc:sldMk cId="1769459304" sldId="269"/>
            <ac:grpSpMk id="120" creationId="{7717F2DB-3F2B-BEDB-5A90-2AA60538EC77}"/>
          </ac:grpSpMkLst>
        </pc:grpChg>
        <pc:grpChg chg="del">
          <ac:chgData name="Amal R Babu" userId="3a292d0a-112b-4bc3-bf38-7771656893d2" providerId="ADAL" clId="{992600FB-E5A2-48A8-ADC9-6968E10B5B48}" dt="2022-11-30T06:29:44.914" v="3443" actId="478"/>
          <ac:grpSpMkLst>
            <pc:docMk/>
            <pc:sldMk cId="1769459304" sldId="269"/>
            <ac:grpSpMk id="130" creationId="{A5F14A62-BACA-3089-68F9-7ABBD20BCB4E}"/>
          </ac:grpSpMkLst>
        </pc:grpChg>
        <pc:grpChg chg="del">
          <ac:chgData name="Amal R Babu" userId="3a292d0a-112b-4bc3-bf38-7771656893d2" providerId="ADAL" clId="{992600FB-E5A2-48A8-ADC9-6968E10B5B48}" dt="2022-11-30T06:29:44.914" v="3443" actId="478"/>
          <ac:grpSpMkLst>
            <pc:docMk/>
            <pc:sldMk cId="1769459304" sldId="269"/>
            <ac:grpSpMk id="133" creationId="{388AB8E7-6501-59CE-0251-3A5118AD0507}"/>
          </ac:grpSpMkLst>
        </pc:grpChg>
        <pc:grpChg chg="mod topLvl">
          <ac:chgData name="Amal R Babu" userId="3a292d0a-112b-4bc3-bf38-7771656893d2" providerId="ADAL" clId="{992600FB-E5A2-48A8-ADC9-6968E10B5B48}" dt="2022-11-30T06:56:24.192" v="3543" actId="165"/>
          <ac:grpSpMkLst>
            <pc:docMk/>
            <pc:sldMk cId="1769459304" sldId="269"/>
            <ac:grpSpMk id="138" creationId="{2B186AF0-9659-DE34-187A-0739D3E9F466}"/>
          </ac:grpSpMkLst>
        </pc:grpChg>
        <pc:grpChg chg="mod topLvl">
          <ac:chgData name="Amal R Babu" userId="3a292d0a-112b-4bc3-bf38-7771656893d2" providerId="ADAL" clId="{992600FB-E5A2-48A8-ADC9-6968E10B5B48}" dt="2022-11-30T06:57:07.109" v="3552" actId="12789"/>
          <ac:grpSpMkLst>
            <pc:docMk/>
            <pc:sldMk cId="1769459304" sldId="269"/>
            <ac:grpSpMk id="142" creationId="{2BE2AB2F-E7A8-E0E4-226F-2C8B453AB524}"/>
          </ac:grpSpMkLst>
        </pc:grpChg>
        <pc:grpChg chg="mod topLvl">
          <ac:chgData name="Amal R Babu" userId="3a292d0a-112b-4bc3-bf38-7771656893d2" providerId="ADAL" clId="{992600FB-E5A2-48A8-ADC9-6968E10B5B48}" dt="2022-11-30T06:56:24.192" v="3543" actId="165"/>
          <ac:grpSpMkLst>
            <pc:docMk/>
            <pc:sldMk cId="1769459304" sldId="269"/>
            <ac:grpSpMk id="146" creationId="{385BF348-D130-6AFE-9C03-411722F54EE1}"/>
          </ac:grpSpMkLst>
        </pc:grpChg>
        <pc:grpChg chg="add del mod topLvl">
          <ac:chgData name="Amal R Babu" userId="3a292d0a-112b-4bc3-bf38-7771656893d2" providerId="ADAL" clId="{992600FB-E5A2-48A8-ADC9-6968E10B5B48}" dt="2022-11-30T06:58:20.422" v="3563" actId="165"/>
          <ac:grpSpMkLst>
            <pc:docMk/>
            <pc:sldMk cId="1769459304" sldId="269"/>
            <ac:grpSpMk id="149" creationId="{1D9736A2-9A9A-30D0-B5F7-9DA56E4C6DCC}"/>
          </ac:grpSpMkLst>
        </pc:grpChg>
        <pc:grpChg chg="add del mod">
          <ac:chgData name="Amal R Babu" userId="3a292d0a-112b-4bc3-bf38-7771656893d2" providerId="ADAL" clId="{992600FB-E5A2-48A8-ADC9-6968E10B5B48}" dt="2022-11-30T06:56:24.192" v="3543" actId="165"/>
          <ac:grpSpMkLst>
            <pc:docMk/>
            <pc:sldMk cId="1769459304" sldId="269"/>
            <ac:grpSpMk id="150" creationId="{D3B8108F-9A56-6AF3-9A1B-E376549397D2}"/>
          </ac:grpSpMkLst>
        </pc:grpChg>
        <pc:grpChg chg="add del mod">
          <ac:chgData name="Amal R Babu" userId="3a292d0a-112b-4bc3-bf38-7771656893d2" providerId="ADAL" clId="{992600FB-E5A2-48A8-ADC9-6968E10B5B48}" dt="2022-11-30T06:56:24.192" v="3543" actId="165"/>
          <ac:grpSpMkLst>
            <pc:docMk/>
            <pc:sldMk cId="1769459304" sldId="269"/>
            <ac:grpSpMk id="151" creationId="{BBA172CC-A4DA-BF26-FB6A-26335602CCEF}"/>
          </ac:grpSpMkLst>
        </pc:grpChg>
        <pc:grpChg chg="add del mod">
          <ac:chgData name="Amal R Babu" userId="3a292d0a-112b-4bc3-bf38-7771656893d2" providerId="ADAL" clId="{992600FB-E5A2-48A8-ADC9-6968E10B5B48}" dt="2022-11-30T06:56:24.192" v="3543" actId="165"/>
          <ac:grpSpMkLst>
            <pc:docMk/>
            <pc:sldMk cId="1769459304" sldId="269"/>
            <ac:grpSpMk id="152" creationId="{218A73A3-FAE9-46E2-7ABA-B1457260168F}"/>
          </ac:grpSpMkLst>
        </pc:grpChg>
        <pc:grpChg chg="add del mod">
          <ac:chgData name="Amal R Babu" userId="3a292d0a-112b-4bc3-bf38-7771656893d2" providerId="ADAL" clId="{992600FB-E5A2-48A8-ADC9-6968E10B5B48}" dt="2022-11-30T06:58:47.390" v="3569" actId="165"/>
          <ac:grpSpMkLst>
            <pc:docMk/>
            <pc:sldMk cId="1769459304" sldId="269"/>
            <ac:grpSpMk id="158" creationId="{D5798E2A-7C30-DEEF-05EC-A1613A03511A}"/>
          </ac:grpSpMkLst>
        </pc:grpChg>
        <pc:grpChg chg="del">
          <ac:chgData name="Amal R Babu" userId="3a292d0a-112b-4bc3-bf38-7771656893d2" providerId="ADAL" clId="{992600FB-E5A2-48A8-ADC9-6968E10B5B48}" dt="2022-11-30T06:29:44.914" v="3443" actId="478"/>
          <ac:grpSpMkLst>
            <pc:docMk/>
            <pc:sldMk cId="1769459304" sldId="269"/>
            <ac:grpSpMk id="196" creationId="{81D9174C-B858-4D54-DED1-A48C24B4B716}"/>
          </ac:grpSpMkLst>
        </pc:grpChg>
        <pc:grpChg chg="del">
          <ac:chgData name="Amal R Babu" userId="3a292d0a-112b-4bc3-bf38-7771656893d2" providerId="ADAL" clId="{992600FB-E5A2-48A8-ADC9-6968E10B5B48}" dt="2022-11-30T06:29:44.914" v="3443" actId="478"/>
          <ac:grpSpMkLst>
            <pc:docMk/>
            <pc:sldMk cId="1769459304" sldId="269"/>
            <ac:grpSpMk id="219" creationId="{993E652E-7689-038F-B64C-D5BCAA5A0D6C}"/>
          </ac:grpSpMkLst>
        </pc:grpChg>
        <pc:picChg chg="add del mod">
          <ac:chgData name="Amal R Babu" userId="3a292d0a-112b-4bc3-bf38-7771656893d2" providerId="ADAL" clId="{992600FB-E5A2-48A8-ADC9-6968E10B5B48}" dt="2022-11-30T06:36:17.717" v="3486" actId="478"/>
          <ac:picMkLst>
            <pc:docMk/>
            <pc:sldMk cId="1769459304" sldId="269"/>
            <ac:picMk id="14" creationId="{00B6282E-FCB5-075A-C2CD-CB33F22EF25B}"/>
          </ac:picMkLst>
        </pc:picChg>
        <pc:picChg chg="add del mod">
          <ac:chgData name="Amal R Babu" userId="3a292d0a-112b-4bc3-bf38-7771656893d2" providerId="ADAL" clId="{992600FB-E5A2-48A8-ADC9-6968E10B5B48}" dt="2022-11-30T06:53:18.066" v="3496" actId="27803"/>
          <ac:picMkLst>
            <pc:docMk/>
            <pc:sldMk cId="1769459304" sldId="269"/>
            <ac:picMk id="23" creationId="{DFE3A025-DE4A-068A-142D-08384066D956}"/>
          </ac:picMkLst>
        </pc:picChg>
        <pc:picChg chg="add mod">
          <ac:chgData name="Amal R Babu" userId="3a292d0a-112b-4bc3-bf38-7771656893d2" providerId="ADAL" clId="{992600FB-E5A2-48A8-ADC9-6968E10B5B48}" dt="2022-11-30T06:57:07.109" v="3552" actId="12789"/>
          <ac:picMkLst>
            <pc:docMk/>
            <pc:sldMk cId="1769459304" sldId="269"/>
            <ac:picMk id="154" creationId="{9C8D998C-CF4B-E90B-5C51-374F7AAB039F}"/>
          </ac:picMkLst>
        </pc:picChg>
        <pc:picChg chg="add mod">
          <ac:chgData name="Amal R Babu" userId="3a292d0a-112b-4bc3-bf38-7771656893d2" providerId="ADAL" clId="{992600FB-E5A2-48A8-ADC9-6968E10B5B48}" dt="2022-11-30T06:57:45.300" v="3561" actId="962"/>
          <ac:picMkLst>
            <pc:docMk/>
            <pc:sldMk cId="1769459304" sldId="269"/>
            <ac:picMk id="157" creationId="{C24F1819-70E8-7961-1322-5BCAD655518A}"/>
          </ac:picMkLst>
        </pc:picChg>
        <pc:picChg chg="del">
          <ac:chgData name="Amal R Babu" userId="3a292d0a-112b-4bc3-bf38-7771656893d2" providerId="ADAL" clId="{992600FB-E5A2-48A8-ADC9-6968E10B5B48}" dt="2022-11-30T06:29:44.914" v="3443" actId="478"/>
          <ac:picMkLst>
            <pc:docMk/>
            <pc:sldMk cId="1769459304" sldId="269"/>
            <ac:picMk id="190" creationId="{CDD0512E-BEBC-6F1C-FB83-137C8516EBE2}"/>
          </ac:picMkLst>
        </pc:picChg>
        <pc:picChg chg="del">
          <ac:chgData name="Amal R Babu" userId="3a292d0a-112b-4bc3-bf38-7771656893d2" providerId="ADAL" clId="{992600FB-E5A2-48A8-ADC9-6968E10B5B48}" dt="2022-11-30T06:29:44.914" v="3443" actId="478"/>
          <ac:picMkLst>
            <pc:docMk/>
            <pc:sldMk cId="1769459304" sldId="269"/>
            <ac:picMk id="195" creationId="{6AFFCF9B-0F05-FDB9-BE01-82AD5FEFF83F}"/>
          </ac:picMkLst>
        </pc:picChg>
        <pc:picChg chg="del">
          <ac:chgData name="Amal R Babu" userId="3a292d0a-112b-4bc3-bf38-7771656893d2" providerId="ADAL" clId="{992600FB-E5A2-48A8-ADC9-6968E10B5B48}" dt="2022-11-30T06:29:44.914" v="3443" actId="478"/>
          <ac:picMkLst>
            <pc:docMk/>
            <pc:sldMk cId="1769459304" sldId="269"/>
            <ac:picMk id="201" creationId="{4E3F75CB-9225-DC65-F39A-74C7C9F633EE}"/>
          </ac:picMkLst>
        </pc:picChg>
        <pc:cxnChg chg="del">
          <ac:chgData name="Amal R Babu" userId="3a292d0a-112b-4bc3-bf38-7771656893d2" providerId="ADAL" clId="{992600FB-E5A2-48A8-ADC9-6968E10B5B48}" dt="2022-11-30T06:31:22.704" v="3457" actId="478"/>
          <ac:cxnSpMkLst>
            <pc:docMk/>
            <pc:sldMk cId="1769459304" sldId="269"/>
            <ac:cxnSpMk id="7" creationId="{1C225904-9D2F-F0C8-8BBE-32DEDB3F8B8F}"/>
          </ac:cxnSpMkLst>
        </pc:cxnChg>
      </pc:sldChg>
      <pc:sldChg chg="new del">
        <pc:chgData name="Amal R Babu" userId="3a292d0a-112b-4bc3-bf38-7771656893d2" providerId="ADAL" clId="{992600FB-E5A2-48A8-ADC9-6968E10B5B48}" dt="2022-11-30T07:59:41.868" v="3657" actId="47"/>
        <pc:sldMkLst>
          <pc:docMk/>
          <pc:sldMk cId="868568412" sldId="270"/>
        </pc:sldMkLst>
      </pc:sldChg>
      <pc:sldChg chg="addSp modSp new mod">
        <pc:chgData name="Amal R Babu" userId="3a292d0a-112b-4bc3-bf38-7771656893d2" providerId="ADAL" clId="{992600FB-E5A2-48A8-ADC9-6968E10B5B48}" dt="2022-11-30T08:01:27.631" v="3665" actId="207"/>
        <pc:sldMkLst>
          <pc:docMk/>
          <pc:sldMk cId="2145060433" sldId="270"/>
        </pc:sldMkLst>
        <pc:spChg chg="add mod">
          <ac:chgData name="Amal R Babu" userId="3a292d0a-112b-4bc3-bf38-7771656893d2" providerId="ADAL" clId="{992600FB-E5A2-48A8-ADC9-6968E10B5B48}" dt="2022-11-30T08:01:12.963" v="3663" actId="207"/>
          <ac:spMkLst>
            <pc:docMk/>
            <pc:sldMk cId="2145060433" sldId="270"/>
            <ac:spMk id="2" creationId="{0053C688-87E4-EFD7-FA07-DE5336867FBC}"/>
          </ac:spMkLst>
        </pc:spChg>
        <pc:spChg chg="add mod">
          <ac:chgData name="Amal R Babu" userId="3a292d0a-112b-4bc3-bf38-7771656893d2" providerId="ADAL" clId="{992600FB-E5A2-48A8-ADC9-6968E10B5B48}" dt="2022-11-30T08:01:19.255" v="3664" actId="207"/>
          <ac:spMkLst>
            <pc:docMk/>
            <pc:sldMk cId="2145060433" sldId="270"/>
            <ac:spMk id="3" creationId="{AC3FC9F8-BEC0-67AA-2887-2A2C1527B502}"/>
          </ac:spMkLst>
        </pc:spChg>
        <pc:spChg chg="add mod">
          <ac:chgData name="Amal R Babu" userId="3a292d0a-112b-4bc3-bf38-7771656893d2" providerId="ADAL" clId="{992600FB-E5A2-48A8-ADC9-6968E10B5B48}" dt="2022-11-30T08:01:27.631" v="3665" actId="207"/>
          <ac:spMkLst>
            <pc:docMk/>
            <pc:sldMk cId="2145060433" sldId="270"/>
            <ac:spMk id="4" creationId="{FD8A0CA8-3A48-265A-1923-22FB1E307FAC}"/>
          </ac:spMkLst>
        </pc:spChg>
        <pc:spChg chg="add mod">
          <ac:chgData name="Amal R Babu" userId="3a292d0a-112b-4bc3-bf38-7771656893d2" providerId="ADAL" clId="{992600FB-E5A2-48A8-ADC9-6968E10B5B48}" dt="2022-11-30T08:01:27.631" v="3665" actId="207"/>
          <ac:spMkLst>
            <pc:docMk/>
            <pc:sldMk cId="2145060433" sldId="270"/>
            <ac:spMk id="5" creationId="{E5778B20-030A-129F-6FB8-547CAB73EE12}"/>
          </ac:spMkLst>
        </pc:spChg>
        <pc:spChg chg="add mod">
          <ac:chgData name="Amal R Babu" userId="3a292d0a-112b-4bc3-bf38-7771656893d2" providerId="ADAL" clId="{992600FB-E5A2-48A8-ADC9-6968E10B5B48}" dt="2022-11-30T08:01:19.255" v="3664" actId="207"/>
          <ac:spMkLst>
            <pc:docMk/>
            <pc:sldMk cId="2145060433" sldId="270"/>
            <ac:spMk id="6" creationId="{F9C1A64A-D063-9F42-36F7-16923FB4CC4A}"/>
          </ac:spMkLst>
        </pc:spChg>
        <pc:spChg chg="add mod">
          <ac:chgData name="Amal R Babu" userId="3a292d0a-112b-4bc3-bf38-7771656893d2" providerId="ADAL" clId="{992600FB-E5A2-48A8-ADC9-6968E10B5B48}" dt="2022-11-30T08:01:27.631" v="3665" actId="207"/>
          <ac:spMkLst>
            <pc:docMk/>
            <pc:sldMk cId="2145060433" sldId="270"/>
            <ac:spMk id="7" creationId="{F65DFD87-7F47-6331-BC39-28E1E0F6FFD9}"/>
          </ac:spMkLst>
        </pc:spChg>
      </pc:sldChg>
      <pc:sldChg chg="addSp delSp modSp new mod">
        <pc:chgData name="Amal R Babu" userId="3a292d0a-112b-4bc3-bf38-7771656893d2" providerId="ADAL" clId="{992600FB-E5A2-48A8-ADC9-6968E10B5B48}" dt="2022-11-30T08:02:24.349" v="3674"/>
        <pc:sldMkLst>
          <pc:docMk/>
          <pc:sldMk cId="3992211936" sldId="271"/>
        </pc:sldMkLst>
        <pc:spChg chg="add mod topLvl">
          <ac:chgData name="Amal R Babu" userId="3a292d0a-112b-4bc3-bf38-7771656893d2" providerId="ADAL" clId="{992600FB-E5A2-48A8-ADC9-6968E10B5B48}" dt="2022-11-30T08:01:54.197" v="3673" actId="165"/>
          <ac:spMkLst>
            <pc:docMk/>
            <pc:sldMk cId="3992211936" sldId="271"/>
            <ac:spMk id="3" creationId="{FD683E90-D16D-EB4A-C083-8F633E078510}"/>
          </ac:spMkLst>
        </pc:spChg>
        <pc:grpChg chg="add del mod">
          <ac:chgData name="Amal R Babu" userId="3a292d0a-112b-4bc3-bf38-7771656893d2" providerId="ADAL" clId="{992600FB-E5A2-48A8-ADC9-6968E10B5B48}" dt="2022-11-30T08:01:54.197" v="3673" actId="165"/>
          <ac:grpSpMkLst>
            <pc:docMk/>
            <pc:sldMk cId="3992211936" sldId="271"/>
            <ac:grpSpMk id="4" creationId="{58FC7BF0-A2E9-2695-9FCB-05C44D29C920}"/>
          </ac:grpSpMkLst>
        </pc:grpChg>
        <pc:picChg chg="add mod topLvl">
          <ac:chgData name="Amal R Babu" userId="3a292d0a-112b-4bc3-bf38-7771656893d2" providerId="ADAL" clId="{992600FB-E5A2-48A8-ADC9-6968E10B5B48}" dt="2022-11-30T08:02:24.349" v="3674"/>
          <ac:picMkLst>
            <pc:docMk/>
            <pc:sldMk cId="3992211936" sldId="271"/>
            <ac:picMk id="2" creationId="{A81FF0C6-35BE-7E53-710E-EB81C38A65E4}"/>
          </ac:picMkLst>
        </pc:picChg>
      </pc:sldChg>
      <pc:sldMasterChg chg="modSp setBg addSldLayout modSldLayout">
        <pc:chgData name="Amal R Babu" userId="3a292d0a-112b-4bc3-bf38-7771656893d2" providerId="ADAL" clId="{992600FB-E5A2-48A8-ADC9-6968E10B5B48}" dt="2022-12-07T05:32:11.096" v="3692"/>
        <pc:sldMasterMkLst>
          <pc:docMk/>
          <pc:sldMasterMk cId="2043676349" sldId="2147483648"/>
        </pc:sldMasterMkLst>
        <pc:sldLayoutChg chg="modSp">
          <pc:chgData name="Amal R Babu" userId="3a292d0a-112b-4bc3-bf38-7771656893d2" providerId="ADAL" clId="{992600FB-E5A2-48A8-ADC9-6968E10B5B48}" dt="2022-11-28T08:00:03.234" v="86" actId="735"/>
          <pc:sldLayoutMkLst>
            <pc:docMk/>
            <pc:sldMasterMk cId="2043676349" sldId="2147483648"/>
            <pc:sldLayoutMk cId="1605077808" sldId="2147483649"/>
          </pc:sldLayoutMkLst>
        </pc:sldLayoutChg>
        <pc:sldLayoutChg chg="addSp delSp modSp add mod modTransition">
          <pc:chgData name="Amal R Babu" userId="3a292d0a-112b-4bc3-bf38-7771656893d2" providerId="ADAL" clId="{992600FB-E5A2-48A8-ADC9-6968E10B5B48}" dt="2022-11-28T11:03:39.285" v="1317"/>
          <pc:sldLayoutMkLst>
            <pc:docMk/>
            <pc:sldMasterMk cId="2043676349" sldId="2147483648"/>
            <pc:sldLayoutMk cId="3725802611" sldId="2147483660"/>
          </pc:sldLayoutMkLst>
          <pc:spChg chg="del">
            <ac:chgData name="Amal R Babu" userId="3a292d0a-112b-4bc3-bf38-7771656893d2" providerId="ADAL" clId="{992600FB-E5A2-48A8-ADC9-6968E10B5B48}" dt="2022-11-28T11:03:10.156" v="1308" actId="478"/>
            <ac:spMkLst>
              <pc:docMk/>
              <pc:sldMasterMk cId="2043676349" sldId="2147483648"/>
              <pc:sldLayoutMk cId="3725802611" sldId="2147483660"/>
              <ac:spMk id="2" creationId="{F8BCF4A3-4738-39C7-6F6D-39A4BB3984DA}"/>
            </ac:spMkLst>
          </pc:spChg>
          <pc:spChg chg="del">
            <ac:chgData name="Amal R Babu" userId="3a292d0a-112b-4bc3-bf38-7771656893d2" providerId="ADAL" clId="{992600FB-E5A2-48A8-ADC9-6968E10B5B48}" dt="2022-11-28T11:03:10.156" v="1308" actId="478"/>
            <ac:spMkLst>
              <pc:docMk/>
              <pc:sldMasterMk cId="2043676349" sldId="2147483648"/>
              <pc:sldLayoutMk cId="3725802611" sldId="2147483660"/>
              <ac:spMk id="3" creationId="{C47DF0C6-4209-C43E-D56B-FFB739618415}"/>
            </ac:spMkLst>
          </pc:spChg>
          <pc:spChg chg="del">
            <ac:chgData name="Amal R Babu" userId="3a292d0a-112b-4bc3-bf38-7771656893d2" providerId="ADAL" clId="{992600FB-E5A2-48A8-ADC9-6968E10B5B48}" dt="2022-11-28T11:03:10.156" v="1308" actId="478"/>
            <ac:spMkLst>
              <pc:docMk/>
              <pc:sldMasterMk cId="2043676349" sldId="2147483648"/>
              <pc:sldLayoutMk cId="3725802611" sldId="2147483660"/>
              <ac:spMk id="4" creationId="{63533CEA-CD38-A231-C186-58B46C1C0136}"/>
            </ac:spMkLst>
          </pc:spChg>
          <pc:spChg chg="del">
            <ac:chgData name="Amal R Babu" userId="3a292d0a-112b-4bc3-bf38-7771656893d2" providerId="ADAL" clId="{992600FB-E5A2-48A8-ADC9-6968E10B5B48}" dt="2022-11-28T11:03:10.156" v="1308" actId="478"/>
            <ac:spMkLst>
              <pc:docMk/>
              <pc:sldMasterMk cId="2043676349" sldId="2147483648"/>
              <pc:sldLayoutMk cId="3725802611" sldId="2147483660"/>
              <ac:spMk id="5" creationId="{61AA86EE-014F-28FD-7CF4-310E6038DF89}"/>
            </ac:spMkLst>
          </pc:spChg>
          <pc:spChg chg="del">
            <ac:chgData name="Amal R Babu" userId="3a292d0a-112b-4bc3-bf38-7771656893d2" providerId="ADAL" clId="{992600FB-E5A2-48A8-ADC9-6968E10B5B48}" dt="2022-11-28T11:03:10.156" v="1308" actId="478"/>
            <ac:spMkLst>
              <pc:docMk/>
              <pc:sldMasterMk cId="2043676349" sldId="2147483648"/>
              <pc:sldLayoutMk cId="3725802611" sldId="2147483660"/>
              <ac:spMk id="6" creationId="{3689C4B6-6611-D908-7AD4-F0D07323A7B5}"/>
            </ac:spMkLst>
          </pc:spChg>
          <pc:spChg chg="add del mod">
            <ac:chgData name="Amal R Babu" userId="3a292d0a-112b-4bc3-bf38-7771656893d2" providerId="ADAL" clId="{992600FB-E5A2-48A8-ADC9-6968E10B5B48}" dt="2022-11-28T11:03:18.743" v="1311"/>
            <ac:spMkLst>
              <pc:docMk/>
              <pc:sldMasterMk cId="2043676349" sldId="2147483648"/>
              <pc:sldLayoutMk cId="3725802611" sldId="2147483660"/>
              <ac:spMk id="7" creationId="{6FA91E89-54C3-0E09-2AC0-B46AEC377954}"/>
            </ac:spMkLst>
          </pc:spChg>
          <pc:spChg chg="add del mod">
            <ac:chgData name="Amal R Babu" userId="3a292d0a-112b-4bc3-bf38-7771656893d2" providerId="ADAL" clId="{992600FB-E5A2-48A8-ADC9-6968E10B5B48}" dt="2022-11-28T11:03:25.509" v="1313"/>
            <ac:spMkLst>
              <pc:docMk/>
              <pc:sldMasterMk cId="2043676349" sldId="2147483648"/>
              <pc:sldLayoutMk cId="3725802611" sldId="2147483660"/>
              <ac:spMk id="8" creationId="{E46E2DCF-D74A-3EEE-18EB-AD859660B254}"/>
            </ac:spMkLst>
          </pc:spChg>
          <pc:spChg chg="add del mod">
            <ac:chgData name="Amal R Babu" userId="3a292d0a-112b-4bc3-bf38-7771656893d2" providerId="ADAL" clId="{992600FB-E5A2-48A8-ADC9-6968E10B5B48}" dt="2022-11-28T11:03:32.438" v="1315"/>
            <ac:spMkLst>
              <pc:docMk/>
              <pc:sldMasterMk cId="2043676349" sldId="2147483648"/>
              <pc:sldLayoutMk cId="3725802611" sldId="2147483660"/>
              <ac:spMk id="9" creationId="{1DD9F394-B592-A53A-3F9D-E010B060EEB0}"/>
            </ac:spMkLst>
          </pc:spChg>
          <pc:spChg chg="add del mod">
            <ac:chgData name="Amal R Babu" userId="3a292d0a-112b-4bc3-bf38-7771656893d2" providerId="ADAL" clId="{992600FB-E5A2-48A8-ADC9-6968E10B5B48}" dt="2022-11-28T11:03:39.285" v="1317"/>
            <ac:spMkLst>
              <pc:docMk/>
              <pc:sldMasterMk cId="2043676349" sldId="2147483648"/>
              <pc:sldLayoutMk cId="3725802611" sldId="2147483660"/>
              <ac:spMk id="10" creationId="{8CFC7C6E-AE78-122B-66DA-73210E23507F}"/>
            </ac:spMkLst>
          </pc:spChg>
          <pc:spChg chg="add del">
            <ac:chgData name="Amal R Babu" userId="3a292d0a-112b-4bc3-bf38-7771656893d2" providerId="ADAL" clId="{992600FB-E5A2-48A8-ADC9-6968E10B5B48}" dt="2022-11-28T11:03:14.741" v="1310" actId="11529"/>
            <ac:spMkLst>
              <pc:docMk/>
              <pc:sldMasterMk cId="2043676349" sldId="2147483648"/>
              <pc:sldLayoutMk cId="3725802611" sldId="2147483660"/>
              <ac:spMk id="11" creationId="{1BEE8631-85BD-2429-43DA-3476693AB631}"/>
            </ac:spMkLst>
          </pc:spChg>
          <pc:spChg chg="add del mod">
            <ac:chgData name="Amal R Babu" userId="3a292d0a-112b-4bc3-bf38-7771656893d2" providerId="ADAL" clId="{992600FB-E5A2-48A8-ADC9-6968E10B5B48}" dt="2022-11-28T11:03:18.743" v="1311"/>
            <ac:spMkLst>
              <pc:docMk/>
              <pc:sldMasterMk cId="2043676349" sldId="2147483648"/>
              <pc:sldLayoutMk cId="3725802611" sldId="2147483660"/>
              <ac:spMk id="12" creationId="{29259486-DA2A-912F-287D-825C47FC0C72}"/>
            </ac:spMkLst>
          </pc:spChg>
          <pc:spChg chg="mod">
            <ac:chgData name="Amal R Babu" userId="3a292d0a-112b-4bc3-bf38-7771656893d2" providerId="ADAL" clId="{992600FB-E5A2-48A8-ADC9-6968E10B5B48}" dt="2022-11-28T11:03:18.743" v="1311"/>
            <ac:spMkLst>
              <pc:docMk/>
              <pc:sldMasterMk cId="2043676349" sldId="2147483648"/>
              <pc:sldLayoutMk cId="3725802611" sldId="2147483660"/>
              <ac:spMk id="13" creationId="{AA6AD98A-94BA-8601-0605-196AA39800B1}"/>
            </ac:spMkLst>
          </pc:spChg>
          <pc:spChg chg="add del">
            <ac:chgData name="Amal R Babu" userId="3a292d0a-112b-4bc3-bf38-7771656893d2" providerId="ADAL" clId="{992600FB-E5A2-48A8-ADC9-6968E10B5B48}" dt="2022-11-28T11:03:22.460" v="1312" actId="11529"/>
            <ac:spMkLst>
              <pc:docMk/>
              <pc:sldMasterMk cId="2043676349" sldId="2147483648"/>
              <pc:sldLayoutMk cId="3725802611" sldId="2147483660"/>
              <ac:spMk id="14" creationId="{488CCB58-D408-6091-10FE-8631C6B707F2}"/>
            </ac:spMkLst>
          </pc:spChg>
          <pc:spChg chg="add del mod">
            <ac:chgData name="Amal R Babu" userId="3a292d0a-112b-4bc3-bf38-7771656893d2" providerId="ADAL" clId="{992600FB-E5A2-48A8-ADC9-6968E10B5B48}" dt="2022-11-28T11:03:25.509" v="1313"/>
            <ac:spMkLst>
              <pc:docMk/>
              <pc:sldMasterMk cId="2043676349" sldId="2147483648"/>
              <pc:sldLayoutMk cId="3725802611" sldId="2147483660"/>
              <ac:spMk id="15" creationId="{AFC5B5C5-4F46-810F-A224-452C47D205B4}"/>
            </ac:spMkLst>
          </pc:spChg>
          <pc:spChg chg="mod">
            <ac:chgData name="Amal R Babu" userId="3a292d0a-112b-4bc3-bf38-7771656893d2" providerId="ADAL" clId="{992600FB-E5A2-48A8-ADC9-6968E10B5B48}" dt="2022-11-28T11:03:25.509" v="1313"/>
            <ac:spMkLst>
              <pc:docMk/>
              <pc:sldMasterMk cId="2043676349" sldId="2147483648"/>
              <pc:sldLayoutMk cId="3725802611" sldId="2147483660"/>
              <ac:spMk id="16" creationId="{3E153428-B1E3-D072-602C-C6D275598020}"/>
            </ac:spMkLst>
          </pc:spChg>
          <pc:spChg chg="add del">
            <ac:chgData name="Amal R Babu" userId="3a292d0a-112b-4bc3-bf38-7771656893d2" providerId="ADAL" clId="{992600FB-E5A2-48A8-ADC9-6968E10B5B48}" dt="2022-11-28T11:03:28.907" v="1314" actId="11529"/>
            <ac:spMkLst>
              <pc:docMk/>
              <pc:sldMasterMk cId="2043676349" sldId="2147483648"/>
              <pc:sldLayoutMk cId="3725802611" sldId="2147483660"/>
              <ac:spMk id="17" creationId="{C062EA61-C10B-65FA-7E8A-C7569000D6DD}"/>
            </ac:spMkLst>
          </pc:spChg>
          <pc:spChg chg="add del mod">
            <ac:chgData name="Amal R Babu" userId="3a292d0a-112b-4bc3-bf38-7771656893d2" providerId="ADAL" clId="{992600FB-E5A2-48A8-ADC9-6968E10B5B48}" dt="2022-11-28T11:03:32.438" v="1315"/>
            <ac:spMkLst>
              <pc:docMk/>
              <pc:sldMasterMk cId="2043676349" sldId="2147483648"/>
              <pc:sldLayoutMk cId="3725802611" sldId="2147483660"/>
              <ac:spMk id="18" creationId="{1FA56E81-662C-79E1-B340-E7C76CF98D02}"/>
            </ac:spMkLst>
          </pc:spChg>
          <pc:spChg chg="mod">
            <ac:chgData name="Amal R Babu" userId="3a292d0a-112b-4bc3-bf38-7771656893d2" providerId="ADAL" clId="{992600FB-E5A2-48A8-ADC9-6968E10B5B48}" dt="2022-11-28T11:03:32.438" v="1315"/>
            <ac:spMkLst>
              <pc:docMk/>
              <pc:sldMasterMk cId="2043676349" sldId="2147483648"/>
              <pc:sldLayoutMk cId="3725802611" sldId="2147483660"/>
              <ac:spMk id="19" creationId="{6BE458EE-95D6-C5D2-24C6-D7E700AC3E86}"/>
            </ac:spMkLst>
          </pc:spChg>
          <pc:spChg chg="add del">
            <ac:chgData name="Amal R Babu" userId="3a292d0a-112b-4bc3-bf38-7771656893d2" providerId="ADAL" clId="{992600FB-E5A2-48A8-ADC9-6968E10B5B48}" dt="2022-11-28T11:03:36.381" v="1316" actId="11529"/>
            <ac:spMkLst>
              <pc:docMk/>
              <pc:sldMasterMk cId="2043676349" sldId="2147483648"/>
              <pc:sldLayoutMk cId="3725802611" sldId="2147483660"/>
              <ac:spMk id="20" creationId="{F951E10E-254B-A26A-63B5-BF8121BAF82C}"/>
            </ac:spMkLst>
          </pc:spChg>
          <pc:spChg chg="add del mod">
            <ac:chgData name="Amal R Babu" userId="3a292d0a-112b-4bc3-bf38-7771656893d2" providerId="ADAL" clId="{992600FB-E5A2-48A8-ADC9-6968E10B5B48}" dt="2022-11-28T11:03:39.285" v="1317"/>
            <ac:spMkLst>
              <pc:docMk/>
              <pc:sldMasterMk cId="2043676349" sldId="2147483648"/>
              <pc:sldLayoutMk cId="3725802611" sldId="2147483660"/>
              <ac:spMk id="21" creationId="{C5B4C955-F847-2EA7-A0C6-B9F817FEEBC4}"/>
            </ac:spMkLst>
          </pc:spChg>
          <pc:spChg chg="mod">
            <ac:chgData name="Amal R Babu" userId="3a292d0a-112b-4bc3-bf38-7771656893d2" providerId="ADAL" clId="{992600FB-E5A2-48A8-ADC9-6968E10B5B48}" dt="2022-11-28T11:03:39.285" v="1317"/>
            <ac:spMkLst>
              <pc:docMk/>
              <pc:sldMasterMk cId="2043676349" sldId="2147483648"/>
              <pc:sldLayoutMk cId="3725802611" sldId="2147483660"/>
              <ac:spMk id="22" creationId="{3790EFBF-A14B-B61E-B728-9CFF840B09BA}"/>
            </ac:spMkLst>
          </pc:spChg>
        </pc:sldLayoutChg>
        <pc:sldLayoutChg chg="addSp delSp modSp add mod modTransition">
          <pc:chgData name="Amal R Babu" userId="3a292d0a-112b-4bc3-bf38-7771656893d2" providerId="ADAL" clId="{992600FB-E5A2-48A8-ADC9-6968E10B5B48}" dt="2022-12-07T05:32:11.096" v="3692"/>
          <pc:sldLayoutMkLst>
            <pc:docMk/>
            <pc:sldMasterMk cId="2043676349" sldId="2147483648"/>
            <pc:sldLayoutMk cId="3319916501" sldId="2147483661"/>
          </pc:sldLayoutMkLst>
          <pc:spChg chg="add del mod">
            <ac:chgData name="Amal R Babu" userId="3a292d0a-112b-4bc3-bf38-7771656893d2" providerId="ADAL" clId="{992600FB-E5A2-48A8-ADC9-6968E10B5B48}" dt="2022-12-07T05:32:11.096" v="3692"/>
            <ac:spMkLst>
              <pc:docMk/>
              <pc:sldMasterMk cId="2043676349" sldId="2147483648"/>
              <pc:sldLayoutMk cId="3319916501" sldId="2147483661"/>
              <ac:spMk id="2" creationId="{F75AA5C2-FF81-F412-7B97-E9C8B8739140}"/>
            </ac:spMkLst>
          </pc:spChg>
          <pc:spChg chg="del">
            <ac:chgData name="Amal R Babu" userId="3a292d0a-112b-4bc3-bf38-7771656893d2" providerId="ADAL" clId="{992600FB-E5A2-48A8-ADC9-6968E10B5B48}" dt="2022-11-28T11:29:48.974" v="1564" actId="478"/>
            <ac:spMkLst>
              <pc:docMk/>
              <pc:sldMasterMk cId="2043676349" sldId="2147483648"/>
              <pc:sldLayoutMk cId="3319916501" sldId="2147483661"/>
              <ac:spMk id="2" creationId="{F8BCF4A3-4738-39C7-6F6D-39A4BB3984DA}"/>
            </ac:spMkLst>
          </pc:spChg>
          <pc:spChg chg="add del">
            <ac:chgData name="Amal R Babu" userId="3a292d0a-112b-4bc3-bf38-7771656893d2" providerId="ADAL" clId="{992600FB-E5A2-48A8-ADC9-6968E10B5B48}" dt="2022-12-07T05:32:08.128" v="3691" actId="11529"/>
            <ac:spMkLst>
              <pc:docMk/>
              <pc:sldMasterMk cId="2043676349" sldId="2147483648"/>
              <pc:sldLayoutMk cId="3319916501" sldId="2147483661"/>
              <ac:spMk id="3" creationId="{0C78975E-B758-9711-90DC-A3D267FA285B}"/>
            </ac:spMkLst>
          </pc:spChg>
          <pc:spChg chg="del">
            <ac:chgData name="Amal R Babu" userId="3a292d0a-112b-4bc3-bf38-7771656893d2" providerId="ADAL" clId="{992600FB-E5A2-48A8-ADC9-6968E10B5B48}" dt="2022-11-28T11:29:48.974" v="1564" actId="478"/>
            <ac:spMkLst>
              <pc:docMk/>
              <pc:sldMasterMk cId="2043676349" sldId="2147483648"/>
              <pc:sldLayoutMk cId="3319916501" sldId="2147483661"/>
              <ac:spMk id="3" creationId="{C47DF0C6-4209-C43E-D56B-FFB739618415}"/>
            </ac:spMkLst>
          </pc:spChg>
          <pc:spChg chg="del">
            <ac:chgData name="Amal R Babu" userId="3a292d0a-112b-4bc3-bf38-7771656893d2" providerId="ADAL" clId="{992600FB-E5A2-48A8-ADC9-6968E10B5B48}" dt="2022-11-28T11:29:48.974" v="1564" actId="478"/>
            <ac:spMkLst>
              <pc:docMk/>
              <pc:sldMasterMk cId="2043676349" sldId="2147483648"/>
              <pc:sldLayoutMk cId="3319916501" sldId="2147483661"/>
              <ac:spMk id="4" creationId="{63533CEA-CD38-A231-C186-58B46C1C0136}"/>
            </ac:spMkLst>
          </pc:spChg>
          <pc:spChg chg="add del mod">
            <ac:chgData name="Amal R Babu" userId="3a292d0a-112b-4bc3-bf38-7771656893d2" providerId="ADAL" clId="{992600FB-E5A2-48A8-ADC9-6968E10B5B48}" dt="2022-12-07T05:32:11.096" v="3692"/>
            <ac:spMkLst>
              <pc:docMk/>
              <pc:sldMasterMk cId="2043676349" sldId="2147483648"/>
              <pc:sldLayoutMk cId="3319916501" sldId="2147483661"/>
              <ac:spMk id="4" creationId="{EC062E48-E0A9-8B13-92D6-6C5F0429F5C1}"/>
            </ac:spMkLst>
          </pc:spChg>
          <pc:spChg chg="del">
            <ac:chgData name="Amal R Babu" userId="3a292d0a-112b-4bc3-bf38-7771656893d2" providerId="ADAL" clId="{992600FB-E5A2-48A8-ADC9-6968E10B5B48}" dt="2022-11-28T11:29:48.974" v="1564" actId="478"/>
            <ac:spMkLst>
              <pc:docMk/>
              <pc:sldMasterMk cId="2043676349" sldId="2147483648"/>
              <pc:sldLayoutMk cId="3319916501" sldId="2147483661"/>
              <ac:spMk id="5" creationId="{61AA86EE-014F-28FD-7CF4-310E6038DF89}"/>
            </ac:spMkLst>
          </pc:spChg>
          <pc:spChg chg="mod">
            <ac:chgData name="Amal R Babu" userId="3a292d0a-112b-4bc3-bf38-7771656893d2" providerId="ADAL" clId="{992600FB-E5A2-48A8-ADC9-6968E10B5B48}" dt="2022-12-07T05:32:11.096" v="3692"/>
            <ac:spMkLst>
              <pc:docMk/>
              <pc:sldMasterMk cId="2043676349" sldId="2147483648"/>
              <pc:sldLayoutMk cId="3319916501" sldId="2147483661"/>
              <ac:spMk id="5" creationId="{C279A781-48D8-B6DD-617F-55D373D532BA}"/>
            </ac:spMkLst>
          </pc:spChg>
          <pc:spChg chg="del">
            <ac:chgData name="Amal R Babu" userId="3a292d0a-112b-4bc3-bf38-7771656893d2" providerId="ADAL" clId="{992600FB-E5A2-48A8-ADC9-6968E10B5B48}" dt="2022-11-28T11:29:48.974" v="1564" actId="478"/>
            <ac:spMkLst>
              <pc:docMk/>
              <pc:sldMasterMk cId="2043676349" sldId="2147483648"/>
              <pc:sldLayoutMk cId="3319916501" sldId="2147483661"/>
              <ac:spMk id="6" creationId="{3689C4B6-6611-D908-7AD4-F0D07323A7B5}"/>
            </ac:spMkLst>
          </pc:spChg>
          <pc:spChg chg="add del mod">
            <ac:chgData name="Amal R Babu" userId="3a292d0a-112b-4bc3-bf38-7771656893d2" providerId="ADAL" clId="{992600FB-E5A2-48A8-ADC9-6968E10B5B48}" dt="2022-11-28T11:29:56.965" v="1567"/>
            <ac:spMkLst>
              <pc:docMk/>
              <pc:sldMasterMk cId="2043676349" sldId="2147483648"/>
              <pc:sldLayoutMk cId="3319916501" sldId="2147483661"/>
              <ac:spMk id="7" creationId="{CD8D1C01-5B73-6AC0-7148-8E51C2E56005}"/>
            </ac:spMkLst>
          </pc:spChg>
          <pc:spChg chg="add del">
            <ac:chgData name="Amal R Babu" userId="3a292d0a-112b-4bc3-bf38-7771656893d2" providerId="ADAL" clId="{992600FB-E5A2-48A8-ADC9-6968E10B5B48}" dt="2022-11-28T11:29:53.349" v="1566" actId="11529"/>
            <ac:spMkLst>
              <pc:docMk/>
              <pc:sldMasterMk cId="2043676349" sldId="2147483648"/>
              <pc:sldLayoutMk cId="3319916501" sldId="2147483661"/>
              <ac:spMk id="8" creationId="{7BD6FA75-A033-B0B9-0CC6-890C7EC02F58}"/>
            </ac:spMkLst>
          </pc:spChg>
          <pc:spChg chg="add del mod">
            <ac:chgData name="Amal R Babu" userId="3a292d0a-112b-4bc3-bf38-7771656893d2" providerId="ADAL" clId="{992600FB-E5A2-48A8-ADC9-6968E10B5B48}" dt="2022-11-28T11:29:56.965" v="1567"/>
            <ac:spMkLst>
              <pc:docMk/>
              <pc:sldMasterMk cId="2043676349" sldId="2147483648"/>
              <pc:sldLayoutMk cId="3319916501" sldId="2147483661"/>
              <ac:spMk id="9" creationId="{6AB64A0E-5A91-11A7-0767-6B432B7031B0}"/>
            </ac:spMkLst>
          </pc:spChg>
          <pc:spChg chg="del mod">
            <ac:chgData name="Amal R Babu" userId="3a292d0a-112b-4bc3-bf38-7771656893d2" providerId="ADAL" clId="{992600FB-E5A2-48A8-ADC9-6968E10B5B48}" dt="2022-12-07T05:32:03.195" v="3689" actId="478"/>
            <ac:spMkLst>
              <pc:docMk/>
              <pc:sldMasterMk cId="2043676349" sldId="2147483648"/>
              <pc:sldLayoutMk cId="3319916501" sldId="2147483661"/>
              <ac:spMk id="10" creationId="{BEBBC7B8-6B9C-08A7-70E6-C3C8EC562B6B}"/>
            </ac:spMkLst>
          </pc:spChg>
        </pc:sldLayoutChg>
        <pc:sldLayoutChg chg="addSp delSp modSp add mod modTransition">
          <pc:chgData name="Amal R Babu" userId="3a292d0a-112b-4bc3-bf38-7771656893d2" providerId="ADAL" clId="{992600FB-E5A2-48A8-ADC9-6968E10B5B48}" dt="2022-11-30T03:23:19.036" v="2409"/>
          <pc:sldLayoutMkLst>
            <pc:docMk/>
            <pc:sldMasterMk cId="2043676349" sldId="2147483648"/>
            <pc:sldLayoutMk cId="1986266866" sldId="2147483662"/>
          </pc:sldLayoutMkLst>
          <pc:spChg chg="del">
            <ac:chgData name="Amal R Babu" userId="3a292d0a-112b-4bc3-bf38-7771656893d2" providerId="ADAL" clId="{992600FB-E5A2-48A8-ADC9-6968E10B5B48}" dt="2022-11-30T03:22:46.672" v="2400" actId="478"/>
            <ac:spMkLst>
              <pc:docMk/>
              <pc:sldMasterMk cId="2043676349" sldId="2147483648"/>
              <pc:sldLayoutMk cId="1986266866" sldId="2147483662"/>
              <ac:spMk id="2" creationId="{285EAA9D-6184-80F0-3CF1-62B1CDDA40C3}"/>
            </ac:spMkLst>
          </pc:spChg>
          <pc:spChg chg="del">
            <ac:chgData name="Amal R Babu" userId="3a292d0a-112b-4bc3-bf38-7771656893d2" providerId="ADAL" clId="{992600FB-E5A2-48A8-ADC9-6968E10B5B48}" dt="2022-11-30T03:22:46.672" v="2400" actId="478"/>
            <ac:spMkLst>
              <pc:docMk/>
              <pc:sldMasterMk cId="2043676349" sldId="2147483648"/>
              <pc:sldLayoutMk cId="1986266866" sldId="2147483662"/>
              <ac:spMk id="3" creationId="{BA5BC88A-0B79-F670-2036-2C93CDA6C84F}"/>
            </ac:spMkLst>
          </pc:spChg>
          <pc:spChg chg="del">
            <ac:chgData name="Amal R Babu" userId="3a292d0a-112b-4bc3-bf38-7771656893d2" providerId="ADAL" clId="{992600FB-E5A2-48A8-ADC9-6968E10B5B48}" dt="2022-11-30T03:22:46.672" v="2400" actId="478"/>
            <ac:spMkLst>
              <pc:docMk/>
              <pc:sldMasterMk cId="2043676349" sldId="2147483648"/>
              <pc:sldLayoutMk cId="1986266866" sldId="2147483662"/>
              <ac:spMk id="4" creationId="{9B4A3E6F-CA88-DC54-2349-240DFFC03E71}"/>
            </ac:spMkLst>
          </pc:spChg>
          <pc:spChg chg="add del mod">
            <ac:chgData name="Amal R Babu" userId="3a292d0a-112b-4bc3-bf38-7771656893d2" providerId="ADAL" clId="{992600FB-E5A2-48A8-ADC9-6968E10B5B48}" dt="2022-11-30T03:22:55.925" v="2403"/>
            <ac:spMkLst>
              <pc:docMk/>
              <pc:sldMasterMk cId="2043676349" sldId="2147483648"/>
              <pc:sldLayoutMk cId="1986266866" sldId="2147483662"/>
              <ac:spMk id="5" creationId="{152FB440-3EB3-EE5F-4ADB-9E011277D227}"/>
            </ac:spMkLst>
          </pc:spChg>
          <pc:spChg chg="add del mod">
            <ac:chgData name="Amal R Babu" userId="3a292d0a-112b-4bc3-bf38-7771656893d2" providerId="ADAL" clId="{992600FB-E5A2-48A8-ADC9-6968E10B5B48}" dt="2022-11-30T03:23:04.020" v="2405"/>
            <ac:spMkLst>
              <pc:docMk/>
              <pc:sldMasterMk cId="2043676349" sldId="2147483648"/>
              <pc:sldLayoutMk cId="1986266866" sldId="2147483662"/>
              <ac:spMk id="6" creationId="{C3720783-6C63-304A-FF2E-49396784E381}"/>
            </ac:spMkLst>
          </pc:spChg>
          <pc:spChg chg="add del mod">
            <ac:chgData name="Amal R Babu" userId="3a292d0a-112b-4bc3-bf38-7771656893d2" providerId="ADAL" clId="{992600FB-E5A2-48A8-ADC9-6968E10B5B48}" dt="2022-11-30T03:23:11.972" v="2407"/>
            <ac:spMkLst>
              <pc:docMk/>
              <pc:sldMasterMk cId="2043676349" sldId="2147483648"/>
              <pc:sldLayoutMk cId="1986266866" sldId="2147483662"/>
              <ac:spMk id="7" creationId="{96EE4406-52DB-D232-4E7D-E52F5393967D}"/>
            </ac:spMkLst>
          </pc:spChg>
          <pc:spChg chg="add del mod">
            <ac:chgData name="Amal R Babu" userId="3a292d0a-112b-4bc3-bf38-7771656893d2" providerId="ADAL" clId="{992600FB-E5A2-48A8-ADC9-6968E10B5B48}" dt="2022-11-30T03:23:19.036" v="2409"/>
            <ac:spMkLst>
              <pc:docMk/>
              <pc:sldMasterMk cId="2043676349" sldId="2147483648"/>
              <pc:sldLayoutMk cId="1986266866" sldId="2147483662"/>
              <ac:spMk id="8" creationId="{E49E555A-4A4E-52AE-E4DE-9AEE69FF9601}"/>
            </ac:spMkLst>
          </pc:spChg>
          <pc:spChg chg="add del">
            <ac:chgData name="Amal R Babu" userId="3a292d0a-112b-4bc3-bf38-7771656893d2" providerId="ADAL" clId="{992600FB-E5A2-48A8-ADC9-6968E10B5B48}" dt="2022-11-30T03:22:51.969" v="2402" actId="11529"/>
            <ac:spMkLst>
              <pc:docMk/>
              <pc:sldMasterMk cId="2043676349" sldId="2147483648"/>
              <pc:sldLayoutMk cId="1986266866" sldId="2147483662"/>
              <ac:spMk id="9" creationId="{E0E06D9C-CB14-C6F5-E8D8-83DCF5AEAD8C}"/>
            </ac:spMkLst>
          </pc:spChg>
          <pc:spChg chg="add del mod">
            <ac:chgData name="Amal R Babu" userId="3a292d0a-112b-4bc3-bf38-7771656893d2" providerId="ADAL" clId="{992600FB-E5A2-48A8-ADC9-6968E10B5B48}" dt="2022-11-30T03:22:55.925" v="2403"/>
            <ac:spMkLst>
              <pc:docMk/>
              <pc:sldMasterMk cId="2043676349" sldId="2147483648"/>
              <pc:sldLayoutMk cId="1986266866" sldId="2147483662"/>
              <ac:spMk id="10" creationId="{99B14D66-036B-0A64-AFF3-D911361E5CE7}"/>
            </ac:spMkLst>
          </pc:spChg>
          <pc:spChg chg="mod">
            <ac:chgData name="Amal R Babu" userId="3a292d0a-112b-4bc3-bf38-7771656893d2" providerId="ADAL" clId="{992600FB-E5A2-48A8-ADC9-6968E10B5B48}" dt="2022-11-30T03:22:55.925" v="2403"/>
            <ac:spMkLst>
              <pc:docMk/>
              <pc:sldMasterMk cId="2043676349" sldId="2147483648"/>
              <pc:sldLayoutMk cId="1986266866" sldId="2147483662"/>
              <ac:spMk id="11" creationId="{F7FE994B-D38C-B439-8EDF-FA4BCB435A00}"/>
            </ac:spMkLst>
          </pc:spChg>
          <pc:spChg chg="add del">
            <ac:chgData name="Amal R Babu" userId="3a292d0a-112b-4bc3-bf38-7771656893d2" providerId="ADAL" clId="{992600FB-E5A2-48A8-ADC9-6968E10B5B48}" dt="2022-11-30T03:23:00.631" v="2404" actId="11529"/>
            <ac:spMkLst>
              <pc:docMk/>
              <pc:sldMasterMk cId="2043676349" sldId="2147483648"/>
              <pc:sldLayoutMk cId="1986266866" sldId="2147483662"/>
              <ac:spMk id="12" creationId="{3E18E6FD-D1B7-5330-5389-EE9888E94A54}"/>
            </ac:spMkLst>
          </pc:spChg>
          <pc:spChg chg="add del mod">
            <ac:chgData name="Amal R Babu" userId="3a292d0a-112b-4bc3-bf38-7771656893d2" providerId="ADAL" clId="{992600FB-E5A2-48A8-ADC9-6968E10B5B48}" dt="2022-11-30T03:23:04.020" v="2405"/>
            <ac:spMkLst>
              <pc:docMk/>
              <pc:sldMasterMk cId="2043676349" sldId="2147483648"/>
              <pc:sldLayoutMk cId="1986266866" sldId="2147483662"/>
              <ac:spMk id="13" creationId="{A54CBE4D-29BA-00E7-1707-F1E4E3B4B26B}"/>
            </ac:spMkLst>
          </pc:spChg>
          <pc:spChg chg="mod">
            <ac:chgData name="Amal R Babu" userId="3a292d0a-112b-4bc3-bf38-7771656893d2" providerId="ADAL" clId="{992600FB-E5A2-48A8-ADC9-6968E10B5B48}" dt="2022-11-30T03:23:04.020" v="2405"/>
            <ac:spMkLst>
              <pc:docMk/>
              <pc:sldMasterMk cId="2043676349" sldId="2147483648"/>
              <pc:sldLayoutMk cId="1986266866" sldId="2147483662"/>
              <ac:spMk id="14" creationId="{0AC7276B-01BD-A30B-C837-EE90DF4B0C0E}"/>
            </ac:spMkLst>
          </pc:spChg>
          <pc:spChg chg="add del">
            <ac:chgData name="Amal R Babu" userId="3a292d0a-112b-4bc3-bf38-7771656893d2" providerId="ADAL" clId="{992600FB-E5A2-48A8-ADC9-6968E10B5B48}" dt="2022-11-30T03:23:08.023" v="2406" actId="11529"/>
            <ac:spMkLst>
              <pc:docMk/>
              <pc:sldMasterMk cId="2043676349" sldId="2147483648"/>
              <pc:sldLayoutMk cId="1986266866" sldId="2147483662"/>
              <ac:spMk id="15" creationId="{610FC248-2909-E022-232E-215500D191B1}"/>
            </ac:spMkLst>
          </pc:spChg>
          <pc:spChg chg="add del mod">
            <ac:chgData name="Amal R Babu" userId="3a292d0a-112b-4bc3-bf38-7771656893d2" providerId="ADAL" clId="{992600FB-E5A2-48A8-ADC9-6968E10B5B48}" dt="2022-11-30T03:23:11.972" v="2407"/>
            <ac:spMkLst>
              <pc:docMk/>
              <pc:sldMasterMk cId="2043676349" sldId="2147483648"/>
              <pc:sldLayoutMk cId="1986266866" sldId="2147483662"/>
              <ac:spMk id="16" creationId="{4F9F13E5-EBA0-C863-6EAD-D38BD67C2573}"/>
            </ac:spMkLst>
          </pc:spChg>
          <pc:spChg chg="mod">
            <ac:chgData name="Amal R Babu" userId="3a292d0a-112b-4bc3-bf38-7771656893d2" providerId="ADAL" clId="{992600FB-E5A2-48A8-ADC9-6968E10B5B48}" dt="2022-11-30T03:23:11.972" v="2407"/>
            <ac:spMkLst>
              <pc:docMk/>
              <pc:sldMasterMk cId="2043676349" sldId="2147483648"/>
              <pc:sldLayoutMk cId="1986266866" sldId="2147483662"/>
              <ac:spMk id="17" creationId="{085D22D7-99E2-24A2-8EE7-3A1F9F97FED8}"/>
            </ac:spMkLst>
          </pc:spChg>
          <pc:spChg chg="add del">
            <ac:chgData name="Amal R Babu" userId="3a292d0a-112b-4bc3-bf38-7771656893d2" providerId="ADAL" clId="{992600FB-E5A2-48A8-ADC9-6968E10B5B48}" dt="2022-11-30T03:23:15.759" v="2408" actId="11529"/>
            <ac:spMkLst>
              <pc:docMk/>
              <pc:sldMasterMk cId="2043676349" sldId="2147483648"/>
              <pc:sldLayoutMk cId="1986266866" sldId="2147483662"/>
              <ac:spMk id="18" creationId="{8D16F0FC-76DB-DF61-2F48-718451DB6590}"/>
            </ac:spMkLst>
          </pc:spChg>
          <pc:spChg chg="add del mod">
            <ac:chgData name="Amal R Babu" userId="3a292d0a-112b-4bc3-bf38-7771656893d2" providerId="ADAL" clId="{992600FB-E5A2-48A8-ADC9-6968E10B5B48}" dt="2022-11-30T03:23:19.036" v="2409"/>
            <ac:spMkLst>
              <pc:docMk/>
              <pc:sldMasterMk cId="2043676349" sldId="2147483648"/>
              <pc:sldLayoutMk cId="1986266866" sldId="2147483662"/>
              <ac:spMk id="19" creationId="{201C4040-FAB2-F5E4-E1BB-557EECFFA30E}"/>
            </ac:spMkLst>
          </pc:spChg>
          <pc:spChg chg="mod">
            <ac:chgData name="Amal R Babu" userId="3a292d0a-112b-4bc3-bf38-7771656893d2" providerId="ADAL" clId="{992600FB-E5A2-48A8-ADC9-6968E10B5B48}" dt="2022-11-30T03:23:19.036" v="2409"/>
            <ac:spMkLst>
              <pc:docMk/>
              <pc:sldMasterMk cId="2043676349" sldId="2147483648"/>
              <pc:sldLayoutMk cId="1986266866" sldId="2147483662"/>
              <ac:spMk id="20" creationId="{677771F6-5F84-D6DB-ED8A-ED669E7133C6}"/>
            </ac:spMkLst>
          </pc:spChg>
        </pc:sldLayoutChg>
        <pc:sldLayoutChg chg="addSp delSp modSp add mod modTransition">
          <pc:chgData name="Amal R Babu" userId="3a292d0a-112b-4bc3-bf38-7771656893d2" providerId="ADAL" clId="{992600FB-E5A2-48A8-ADC9-6968E10B5B48}" dt="2022-11-30T03:33:23.954" v="2499"/>
          <pc:sldLayoutMkLst>
            <pc:docMk/>
            <pc:sldMasterMk cId="2043676349" sldId="2147483648"/>
            <pc:sldLayoutMk cId="576586546" sldId="2147483663"/>
          </pc:sldLayoutMkLst>
          <pc:spChg chg="del">
            <ac:chgData name="Amal R Babu" userId="3a292d0a-112b-4bc3-bf38-7771656893d2" providerId="ADAL" clId="{992600FB-E5A2-48A8-ADC9-6968E10B5B48}" dt="2022-11-30T03:32:49.361" v="2490" actId="478"/>
            <ac:spMkLst>
              <pc:docMk/>
              <pc:sldMasterMk cId="2043676349" sldId="2147483648"/>
              <pc:sldLayoutMk cId="576586546" sldId="2147483663"/>
              <ac:spMk id="2" creationId="{285EAA9D-6184-80F0-3CF1-62B1CDDA40C3}"/>
            </ac:spMkLst>
          </pc:spChg>
          <pc:spChg chg="del">
            <ac:chgData name="Amal R Babu" userId="3a292d0a-112b-4bc3-bf38-7771656893d2" providerId="ADAL" clId="{992600FB-E5A2-48A8-ADC9-6968E10B5B48}" dt="2022-11-30T03:32:49.361" v="2490" actId="478"/>
            <ac:spMkLst>
              <pc:docMk/>
              <pc:sldMasterMk cId="2043676349" sldId="2147483648"/>
              <pc:sldLayoutMk cId="576586546" sldId="2147483663"/>
              <ac:spMk id="3" creationId="{BA5BC88A-0B79-F670-2036-2C93CDA6C84F}"/>
            </ac:spMkLst>
          </pc:spChg>
          <pc:spChg chg="del">
            <ac:chgData name="Amal R Babu" userId="3a292d0a-112b-4bc3-bf38-7771656893d2" providerId="ADAL" clId="{992600FB-E5A2-48A8-ADC9-6968E10B5B48}" dt="2022-11-30T03:32:49.361" v="2490" actId="478"/>
            <ac:spMkLst>
              <pc:docMk/>
              <pc:sldMasterMk cId="2043676349" sldId="2147483648"/>
              <pc:sldLayoutMk cId="576586546" sldId="2147483663"/>
              <ac:spMk id="4" creationId="{9B4A3E6F-CA88-DC54-2349-240DFFC03E71}"/>
            </ac:spMkLst>
          </pc:spChg>
          <pc:spChg chg="add del mod">
            <ac:chgData name="Amal R Babu" userId="3a292d0a-112b-4bc3-bf38-7771656893d2" providerId="ADAL" clId="{992600FB-E5A2-48A8-ADC9-6968E10B5B48}" dt="2022-11-30T03:32:59.474" v="2493"/>
            <ac:spMkLst>
              <pc:docMk/>
              <pc:sldMasterMk cId="2043676349" sldId="2147483648"/>
              <pc:sldLayoutMk cId="576586546" sldId="2147483663"/>
              <ac:spMk id="5" creationId="{E3A367C3-B793-F30B-3716-46887FD89C1A}"/>
            </ac:spMkLst>
          </pc:spChg>
          <pc:spChg chg="add del mod">
            <ac:chgData name="Amal R Babu" userId="3a292d0a-112b-4bc3-bf38-7771656893d2" providerId="ADAL" clId="{992600FB-E5A2-48A8-ADC9-6968E10B5B48}" dt="2022-11-30T03:33:07.806" v="2495"/>
            <ac:spMkLst>
              <pc:docMk/>
              <pc:sldMasterMk cId="2043676349" sldId="2147483648"/>
              <pc:sldLayoutMk cId="576586546" sldId="2147483663"/>
              <ac:spMk id="6" creationId="{ECD360C4-B93E-DAB3-1113-663C77A3644B}"/>
            </ac:spMkLst>
          </pc:spChg>
          <pc:spChg chg="add del mod">
            <ac:chgData name="Amal R Babu" userId="3a292d0a-112b-4bc3-bf38-7771656893d2" providerId="ADAL" clId="{992600FB-E5A2-48A8-ADC9-6968E10B5B48}" dt="2022-11-30T03:33:16.505" v="2497"/>
            <ac:spMkLst>
              <pc:docMk/>
              <pc:sldMasterMk cId="2043676349" sldId="2147483648"/>
              <pc:sldLayoutMk cId="576586546" sldId="2147483663"/>
              <ac:spMk id="7" creationId="{6F553491-7369-0C31-ECFD-306E87B32C53}"/>
            </ac:spMkLst>
          </pc:spChg>
          <pc:spChg chg="add del mod">
            <ac:chgData name="Amal R Babu" userId="3a292d0a-112b-4bc3-bf38-7771656893d2" providerId="ADAL" clId="{992600FB-E5A2-48A8-ADC9-6968E10B5B48}" dt="2022-11-30T03:33:23.954" v="2499"/>
            <ac:spMkLst>
              <pc:docMk/>
              <pc:sldMasterMk cId="2043676349" sldId="2147483648"/>
              <pc:sldLayoutMk cId="576586546" sldId="2147483663"/>
              <ac:spMk id="8" creationId="{C74E7444-C088-9EA1-F9E2-EA6FC8F60004}"/>
            </ac:spMkLst>
          </pc:spChg>
          <pc:spChg chg="add del">
            <ac:chgData name="Amal R Babu" userId="3a292d0a-112b-4bc3-bf38-7771656893d2" providerId="ADAL" clId="{992600FB-E5A2-48A8-ADC9-6968E10B5B48}" dt="2022-11-30T03:32:54.672" v="2492" actId="11529"/>
            <ac:spMkLst>
              <pc:docMk/>
              <pc:sldMasterMk cId="2043676349" sldId="2147483648"/>
              <pc:sldLayoutMk cId="576586546" sldId="2147483663"/>
              <ac:spMk id="9" creationId="{9F16D350-812D-E8CD-76BE-56889B9944F9}"/>
            </ac:spMkLst>
          </pc:spChg>
          <pc:spChg chg="add del mod">
            <ac:chgData name="Amal R Babu" userId="3a292d0a-112b-4bc3-bf38-7771656893d2" providerId="ADAL" clId="{992600FB-E5A2-48A8-ADC9-6968E10B5B48}" dt="2022-11-30T03:32:59.474" v="2493"/>
            <ac:spMkLst>
              <pc:docMk/>
              <pc:sldMasterMk cId="2043676349" sldId="2147483648"/>
              <pc:sldLayoutMk cId="576586546" sldId="2147483663"/>
              <ac:spMk id="10" creationId="{18F3CC9B-D0D9-5A7A-1E33-937B5162037F}"/>
            </ac:spMkLst>
          </pc:spChg>
          <pc:spChg chg="mod">
            <ac:chgData name="Amal R Babu" userId="3a292d0a-112b-4bc3-bf38-7771656893d2" providerId="ADAL" clId="{992600FB-E5A2-48A8-ADC9-6968E10B5B48}" dt="2022-11-30T03:32:59.474" v="2493"/>
            <ac:spMkLst>
              <pc:docMk/>
              <pc:sldMasterMk cId="2043676349" sldId="2147483648"/>
              <pc:sldLayoutMk cId="576586546" sldId="2147483663"/>
              <ac:spMk id="11" creationId="{758D12C6-C78A-78B0-7402-251995E7B849}"/>
            </ac:spMkLst>
          </pc:spChg>
          <pc:spChg chg="add del">
            <ac:chgData name="Amal R Babu" userId="3a292d0a-112b-4bc3-bf38-7771656893d2" providerId="ADAL" clId="{992600FB-E5A2-48A8-ADC9-6968E10B5B48}" dt="2022-11-30T03:33:03.704" v="2494" actId="11529"/>
            <ac:spMkLst>
              <pc:docMk/>
              <pc:sldMasterMk cId="2043676349" sldId="2147483648"/>
              <pc:sldLayoutMk cId="576586546" sldId="2147483663"/>
              <ac:spMk id="12" creationId="{FD07B1BD-BC26-EC3C-FAFF-53529A9DCA9F}"/>
            </ac:spMkLst>
          </pc:spChg>
          <pc:spChg chg="add del mod">
            <ac:chgData name="Amal R Babu" userId="3a292d0a-112b-4bc3-bf38-7771656893d2" providerId="ADAL" clId="{992600FB-E5A2-48A8-ADC9-6968E10B5B48}" dt="2022-11-30T03:33:07.806" v="2495"/>
            <ac:spMkLst>
              <pc:docMk/>
              <pc:sldMasterMk cId="2043676349" sldId="2147483648"/>
              <pc:sldLayoutMk cId="576586546" sldId="2147483663"/>
              <ac:spMk id="13" creationId="{E5AA17C2-985D-28D5-F20B-69B43D0CDFC0}"/>
            </ac:spMkLst>
          </pc:spChg>
          <pc:spChg chg="mod">
            <ac:chgData name="Amal R Babu" userId="3a292d0a-112b-4bc3-bf38-7771656893d2" providerId="ADAL" clId="{992600FB-E5A2-48A8-ADC9-6968E10B5B48}" dt="2022-11-30T03:33:07.806" v="2495"/>
            <ac:spMkLst>
              <pc:docMk/>
              <pc:sldMasterMk cId="2043676349" sldId="2147483648"/>
              <pc:sldLayoutMk cId="576586546" sldId="2147483663"/>
              <ac:spMk id="14" creationId="{609197C2-4F86-535A-366D-9C84050E892B}"/>
            </ac:spMkLst>
          </pc:spChg>
          <pc:spChg chg="add del">
            <ac:chgData name="Amal R Babu" userId="3a292d0a-112b-4bc3-bf38-7771656893d2" providerId="ADAL" clId="{992600FB-E5A2-48A8-ADC9-6968E10B5B48}" dt="2022-11-30T03:33:12.632" v="2496" actId="11529"/>
            <ac:spMkLst>
              <pc:docMk/>
              <pc:sldMasterMk cId="2043676349" sldId="2147483648"/>
              <pc:sldLayoutMk cId="576586546" sldId="2147483663"/>
              <ac:spMk id="15" creationId="{514295D8-62C8-A32C-B3D1-C9F95FD574A0}"/>
            </ac:spMkLst>
          </pc:spChg>
          <pc:spChg chg="add del mod">
            <ac:chgData name="Amal R Babu" userId="3a292d0a-112b-4bc3-bf38-7771656893d2" providerId="ADAL" clId="{992600FB-E5A2-48A8-ADC9-6968E10B5B48}" dt="2022-11-30T03:33:16.505" v="2497"/>
            <ac:spMkLst>
              <pc:docMk/>
              <pc:sldMasterMk cId="2043676349" sldId="2147483648"/>
              <pc:sldLayoutMk cId="576586546" sldId="2147483663"/>
              <ac:spMk id="16" creationId="{7A565055-788B-50C1-CCDB-B751902CC1FA}"/>
            </ac:spMkLst>
          </pc:spChg>
          <pc:spChg chg="mod">
            <ac:chgData name="Amal R Babu" userId="3a292d0a-112b-4bc3-bf38-7771656893d2" providerId="ADAL" clId="{992600FB-E5A2-48A8-ADC9-6968E10B5B48}" dt="2022-11-30T03:33:16.505" v="2497"/>
            <ac:spMkLst>
              <pc:docMk/>
              <pc:sldMasterMk cId="2043676349" sldId="2147483648"/>
              <pc:sldLayoutMk cId="576586546" sldId="2147483663"/>
              <ac:spMk id="17" creationId="{99F158EB-4F70-74BD-529E-B106522521B6}"/>
            </ac:spMkLst>
          </pc:spChg>
          <pc:spChg chg="add del">
            <ac:chgData name="Amal R Babu" userId="3a292d0a-112b-4bc3-bf38-7771656893d2" providerId="ADAL" clId="{992600FB-E5A2-48A8-ADC9-6968E10B5B48}" dt="2022-11-30T03:33:20.567" v="2498" actId="11529"/>
            <ac:spMkLst>
              <pc:docMk/>
              <pc:sldMasterMk cId="2043676349" sldId="2147483648"/>
              <pc:sldLayoutMk cId="576586546" sldId="2147483663"/>
              <ac:spMk id="18" creationId="{43F67DAE-6F45-4106-1935-5CCB677A4814}"/>
            </ac:spMkLst>
          </pc:spChg>
          <pc:spChg chg="add del mod">
            <ac:chgData name="Amal R Babu" userId="3a292d0a-112b-4bc3-bf38-7771656893d2" providerId="ADAL" clId="{992600FB-E5A2-48A8-ADC9-6968E10B5B48}" dt="2022-11-30T03:33:23.954" v="2499"/>
            <ac:spMkLst>
              <pc:docMk/>
              <pc:sldMasterMk cId="2043676349" sldId="2147483648"/>
              <pc:sldLayoutMk cId="576586546" sldId="2147483663"/>
              <ac:spMk id="19" creationId="{75549A2D-4583-A309-53CD-1C3C5317E427}"/>
            </ac:spMkLst>
          </pc:spChg>
          <pc:spChg chg="mod">
            <ac:chgData name="Amal R Babu" userId="3a292d0a-112b-4bc3-bf38-7771656893d2" providerId="ADAL" clId="{992600FB-E5A2-48A8-ADC9-6968E10B5B48}" dt="2022-11-30T03:33:23.954" v="2499"/>
            <ac:spMkLst>
              <pc:docMk/>
              <pc:sldMasterMk cId="2043676349" sldId="2147483648"/>
              <pc:sldLayoutMk cId="576586546" sldId="2147483663"/>
              <ac:spMk id="20" creationId="{B62E0330-0FF7-CE2C-010A-0EA00DC5956E}"/>
            </ac:spMkLst>
          </pc:spChg>
        </pc:sldLayoutChg>
        <pc:sldLayoutChg chg="addSp delSp modSp add mod modTransition">
          <pc:chgData name="Amal R Babu" userId="3a292d0a-112b-4bc3-bf38-7771656893d2" providerId="ADAL" clId="{992600FB-E5A2-48A8-ADC9-6968E10B5B48}" dt="2022-11-30T06:16:21.451" v="3304"/>
          <pc:sldLayoutMkLst>
            <pc:docMk/>
            <pc:sldMasterMk cId="2043676349" sldId="2147483648"/>
            <pc:sldLayoutMk cId="494686826" sldId="2147483664"/>
          </pc:sldLayoutMkLst>
          <pc:spChg chg="del">
            <ac:chgData name="Amal R Babu" userId="3a292d0a-112b-4bc3-bf38-7771656893d2" providerId="ADAL" clId="{992600FB-E5A2-48A8-ADC9-6968E10B5B48}" dt="2022-11-30T06:16:13.625" v="3301" actId="478"/>
            <ac:spMkLst>
              <pc:docMk/>
              <pc:sldMasterMk cId="2043676349" sldId="2147483648"/>
              <pc:sldLayoutMk cId="494686826" sldId="2147483664"/>
              <ac:spMk id="2" creationId="{285EAA9D-6184-80F0-3CF1-62B1CDDA40C3}"/>
            </ac:spMkLst>
          </pc:spChg>
          <pc:spChg chg="del">
            <ac:chgData name="Amal R Babu" userId="3a292d0a-112b-4bc3-bf38-7771656893d2" providerId="ADAL" clId="{992600FB-E5A2-48A8-ADC9-6968E10B5B48}" dt="2022-11-30T06:16:13.625" v="3301" actId="478"/>
            <ac:spMkLst>
              <pc:docMk/>
              <pc:sldMasterMk cId="2043676349" sldId="2147483648"/>
              <pc:sldLayoutMk cId="494686826" sldId="2147483664"/>
              <ac:spMk id="3" creationId="{BA5BC88A-0B79-F670-2036-2C93CDA6C84F}"/>
            </ac:spMkLst>
          </pc:spChg>
          <pc:spChg chg="del">
            <ac:chgData name="Amal R Babu" userId="3a292d0a-112b-4bc3-bf38-7771656893d2" providerId="ADAL" clId="{992600FB-E5A2-48A8-ADC9-6968E10B5B48}" dt="2022-11-30T06:16:13.625" v="3301" actId="478"/>
            <ac:spMkLst>
              <pc:docMk/>
              <pc:sldMasterMk cId="2043676349" sldId="2147483648"/>
              <pc:sldLayoutMk cId="494686826" sldId="2147483664"/>
              <ac:spMk id="4" creationId="{9B4A3E6F-CA88-DC54-2349-240DFFC03E71}"/>
            </ac:spMkLst>
          </pc:spChg>
          <pc:spChg chg="add del mod">
            <ac:chgData name="Amal R Babu" userId="3a292d0a-112b-4bc3-bf38-7771656893d2" providerId="ADAL" clId="{992600FB-E5A2-48A8-ADC9-6968E10B5B48}" dt="2022-11-30T06:16:21.451" v="3304"/>
            <ac:spMkLst>
              <pc:docMk/>
              <pc:sldMasterMk cId="2043676349" sldId="2147483648"/>
              <pc:sldLayoutMk cId="494686826" sldId="2147483664"/>
              <ac:spMk id="5" creationId="{DD41ADF3-87C7-08F0-5D63-CCEF1168E6F5}"/>
            </ac:spMkLst>
          </pc:spChg>
          <pc:spChg chg="add del">
            <ac:chgData name="Amal R Babu" userId="3a292d0a-112b-4bc3-bf38-7771656893d2" providerId="ADAL" clId="{992600FB-E5A2-48A8-ADC9-6968E10B5B48}" dt="2022-11-30T06:16:18.615" v="3303" actId="11529"/>
            <ac:spMkLst>
              <pc:docMk/>
              <pc:sldMasterMk cId="2043676349" sldId="2147483648"/>
              <pc:sldLayoutMk cId="494686826" sldId="2147483664"/>
              <ac:spMk id="6" creationId="{6CB6DB37-E10D-5C10-5E14-36B0A3B6D0B8}"/>
            </ac:spMkLst>
          </pc:spChg>
          <pc:spChg chg="add del mod">
            <ac:chgData name="Amal R Babu" userId="3a292d0a-112b-4bc3-bf38-7771656893d2" providerId="ADAL" clId="{992600FB-E5A2-48A8-ADC9-6968E10B5B48}" dt="2022-11-30T06:16:21.451" v="3304"/>
            <ac:spMkLst>
              <pc:docMk/>
              <pc:sldMasterMk cId="2043676349" sldId="2147483648"/>
              <pc:sldLayoutMk cId="494686826" sldId="2147483664"/>
              <ac:spMk id="7" creationId="{5C05DCB8-1FE3-BA4A-EDC3-8455D946C12D}"/>
            </ac:spMkLst>
          </pc:spChg>
          <pc:spChg chg="mod">
            <ac:chgData name="Amal R Babu" userId="3a292d0a-112b-4bc3-bf38-7771656893d2" providerId="ADAL" clId="{992600FB-E5A2-48A8-ADC9-6968E10B5B48}" dt="2022-11-30T06:16:21.451" v="3304"/>
            <ac:spMkLst>
              <pc:docMk/>
              <pc:sldMasterMk cId="2043676349" sldId="2147483648"/>
              <pc:sldLayoutMk cId="494686826" sldId="2147483664"/>
              <ac:spMk id="8" creationId="{0037A15C-9FEA-0991-2A48-1BB829355ACC}"/>
            </ac:spMkLst>
          </pc:spChg>
        </pc:sldLayoutChg>
        <pc:sldLayoutChg chg="addSp delSp modSp add mod modTransition">
          <pc:chgData name="Amal R Babu" userId="3a292d0a-112b-4bc3-bf38-7771656893d2" providerId="ADAL" clId="{992600FB-E5A2-48A8-ADC9-6968E10B5B48}" dt="2022-11-30T06:32:35.476" v="3478"/>
          <pc:sldLayoutMkLst>
            <pc:docMk/>
            <pc:sldMasterMk cId="2043676349" sldId="2147483648"/>
            <pc:sldLayoutMk cId="323181932" sldId="2147483665"/>
          </pc:sldLayoutMkLst>
          <pc:spChg chg="del">
            <ac:chgData name="Amal R Babu" userId="3a292d0a-112b-4bc3-bf38-7771656893d2" providerId="ADAL" clId="{992600FB-E5A2-48A8-ADC9-6968E10B5B48}" dt="2022-11-30T06:32:26.566" v="3475" actId="478"/>
            <ac:spMkLst>
              <pc:docMk/>
              <pc:sldMasterMk cId="2043676349" sldId="2147483648"/>
              <pc:sldLayoutMk cId="323181932" sldId="2147483665"/>
              <ac:spMk id="2" creationId="{F8BCF4A3-4738-39C7-6F6D-39A4BB3984DA}"/>
            </ac:spMkLst>
          </pc:spChg>
          <pc:spChg chg="del">
            <ac:chgData name="Amal R Babu" userId="3a292d0a-112b-4bc3-bf38-7771656893d2" providerId="ADAL" clId="{992600FB-E5A2-48A8-ADC9-6968E10B5B48}" dt="2022-11-30T06:32:26.566" v="3475" actId="478"/>
            <ac:spMkLst>
              <pc:docMk/>
              <pc:sldMasterMk cId="2043676349" sldId="2147483648"/>
              <pc:sldLayoutMk cId="323181932" sldId="2147483665"/>
              <ac:spMk id="3" creationId="{C47DF0C6-4209-C43E-D56B-FFB739618415}"/>
            </ac:spMkLst>
          </pc:spChg>
          <pc:spChg chg="del">
            <ac:chgData name="Amal R Babu" userId="3a292d0a-112b-4bc3-bf38-7771656893d2" providerId="ADAL" clId="{992600FB-E5A2-48A8-ADC9-6968E10B5B48}" dt="2022-11-30T06:32:26.566" v="3475" actId="478"/>
            <ac:spMkLst>
              <pc:docMk/>
              <pc:sldMasterMk cId="2043676349" sldId="2147483648"/>
              <pc:sldLayoutMk cId="323181932" sldId="2147483665"/>
              <ac:spMk id="4" creationId="{63533CEA-CD38-A231-C186-58B46C1C0136}"/>
            </ac:spMkLst>
          </pc:spChg>
          <pc:spChg chg="del">
            <ac:chgData name="Amal R Babu" userId="3a292d0a-112b-4bc3-bf38-7771656893d2" providerId="ADAL" clId="{992600FB-E5A2-48A8-ADC9-6968E10B5B48}" dt="2022-11-30T06:32:26.566" v="3475" actId="478"/>
            <ac:spMkLst>
              <pc:docMk/>
              <pc:sldMasterMk cId="2043676349" sldId="2147483648"/>
              <pc:sldLayoutMk cId="323181932" sldId="2147483665"/>
              <ac:spMk id="5" creationId="{61AA86EE-014F-28FD-7CF4-310E6038DF89}"/>
            </ac:spMkLst>
          </pc:spChg>
          <pc:spChg chg="del">
            <ac:chgData name="Amal R Babu" userId="3a292d0a-112b-4bc3-bf38-7771656893d2" providerId="ADAL" clId="{992600FB-E5A2-48A8-ADC9-6968E10B5B48}" dt="2022-11-30T06:32:26.566" v="3475" actId="478"/>
            <ac:spMkLst>
              <pc:docMk/>
              <pc:sldMasterMk cId="2043676349" sldId="2147483648"/>
              <pc:sldLayoutMk cId="323181932" sldId="2147483665"/>
              <ac:spMk id="6" creationId="{3689C4B6-6611-D908-7AD4-F0D07323A7B5}"/>
            </ac:spMkLst>
          </pc:spChg>
          <pc:spChg chg="add del mod">
            <ac:chgData name="Amal R Babu" userId="3a292d0a-112b-4bc3-bf38-7771656893d2" providerId="ADAL" clId="{992600FB-E5A2-48A8-ADC9-6968E10B5B48}" dt="2022-11-30T06:32:35.476" v="3478"/>
            <ac:spMkLst>
              <pc:docMk/>
              <pc:sldMasterMk cId="2043676349" sldId="2147483648"/>
              <pc:sldLayoutMk cId="323181932" sldId="2147483665"/>
              <ac:spMk id="7" creationId="{F1B0C3F5-D256-0CBC-B365-02A544E45207}"/>
            </ac:spMkLst>
          </pc:spChg>
          <pc:spChg chg="add del">
            <ac:chgData name="Amal R Babu" userId="3a292d0a-112b-4bc3-bf38-7771656893d2" providerId="ADAL" clId="{992600FB-E5A2-48A8-ADC9-6968E10B5B48}" dt="2022-11-30T06:32:30.686" v="3477" actId="11529"/>
            <ac:spMkLst>
              <pc:docMk/>
              <pc:sldMasterMk cId="2043676349" sldId="2147483648"/>
              <pc:sldLayoutMk cId="323181932" sldId="2147483665"/>
              <ac:spMk id="8" creationId="{4F660F30-A3ED-7AF8-CB3C-2B31CDE9E173}"/>
            </ac:spMkLst>
          </pc:spChg>
          <pc:spChg chg="add del mod">
            <ac:chgData name="Amal R Babu" userId="3a292d0a-112b-4bc3-bf38-7771656893d2" providerId="ADAL" clId="{992600FB-E5A2-48A8-ADC9-6968E10B5B48}" dt="2022-11-30T06:32:35.476" v="3478"/>
            <ac:spMkLst>
              <pc:docMk/>
              <pc:sldMasterMk cId="2043676349" sldId="2147483648"/>
              <pc:sldLayoutMk cId="323181932" sldId="2147483665"/>
              <ac:spMk id="9" creationId="{BA638FDD-A03E-B12C-0462-314952314A3C}"/>
            </ac:spMkLst>
          </pc:spChg>
          <pc:spChg chg="mod">
            <ac:chgData name="Amal R Babu" userId="3a292d0a-112b-4bc3-bf38-7771656893d2" providerId="ADAL" clId="{992600FB-E5A2-48A8-ADC9-6968E10B5B48}" dt="2022-11-30T06:32:35.476" v="3478"/>
            <ac:spMkLst>
              <pc:docMk/>
              <pc:sldMasterMk cId="2043676349" sldId="2147483648"/>
              <pc:sldLayoutMk cId="323181932" sldId="2147483665"/>
              <ac:spMk id="10" creationId="{87C3683E-9202-91EC-CBD8-16009D5302E5}"/>
            </ac:spMkLst>
          </pc:spChg>
        </pc:sldLayoutChg>
        <pc:sldLayoutChg chg="addSp delSp modSp add mod modTransition">
          <pc:chgData name="Amal R Babu" userId="3a292d0a-112b-4bc3-bf38-7771656893d2" providerId="ADAL" clId="{992600FB-E5A2-48A8-ADC9-6968E10B5B48}" dt="2022-11-30T06:57:34.257" v="3557"/>
          <pc:sldLayoutMkLst>
            <pc:docMk/>
            <pc:sldMasterMk cId="2043676349" sldId="2147483648"/>
            <pc:sldLayoutMk cId="3302960625" sldId="2147483666"/>
          </pc:sldLayoutMkLst>
          <pc:spChg chg="del">
            <ac:chgData name="Amal R Babu" userId="3a292d0a-112b-4bc3-bf38-7771656893d2" providerId="ADAL" clId="{992600FB-E5A2-48A8-ADC9-6968E10B5B48}" dt="2022-11-30T06:57:25.560" v="3554" actId="478"/>
            <ac:spMkLst>
              <pc:docMk/>
              <pc:sldMasterMk cId="2043676349" sldId="2147483648"/>
              <pc:sldLayoutMk cId="3302960625" sldId="2147483666"/>
              <ac:spMk id="2" creationId="{285EAA9D-6184-80F0-3CF1-62B1CDDA40C3}"/>
            </ac:spMkLst>
          </pc:spChg>
          <pc:spChg chg="del">
            <ac:chgData name="Amal R Babu" userId="3a292d0a-112b-4bc3-bf38-7771656893d2" providerId="ADAL" clId="{992600FB-E5A2-48A8-ADC9-6968E10B5B48}" dt="2022-11-30T06:57:25.560" v="3554" actId="478"/>
            <ac:spMkLst>
              <pc:docMk/>
              <pc:sldMasterMk cId="2043676349" sldId="2147483648"/>
              <pc:sldLayoutMk cId="3302960625" sldId="2147483666"/>
              <ac:spMk id="3" creationId="{BA5BC88A-0B79-F670-2036-2C93CDA6C84F}"/>
            </ac:spMkLst>
          </pc:spChg>
          <pc:spChg chg="del">
            <ac:chgData name="Amal R Babu" userId="3a292d0a-112b-4bc3-bf38-7771656893d2" providerId="ADAL" clId="{992600FB-E5A2-48A8-ADC9-6968E10B5B48}" dt="2022-11-30T06:57:25.560" v="3554" actId="478"/>
            <ac:spMkLst>
              <pc:docMk/>
              <pc:sldMasterMk cId="2043676349" sldId="2147483648"/>
              <pc:sldLayoutMk cId="3302960625" sldId="2147483666"/>
              <ac:spMk id="4" creationId="{9B4A3E6F-CA88-DC54-2349-240DFFC03E71}"/>
            </ac:spMkLst>
          </pc:spChg>
          <pc:spChg chg="add del mod">
            <ac:chgData name="Amal R Babu" userId="3a292d0a-112b-4bc3-bf38-7771656893d2" providerId="ADAL" clId="{992600FB-E5A2-48A8-ADC9-6968E10B5B48}" dt="2022-11-30T06:57:34.257" v="3557"/>
            <ac:spMkLst>
              <pc:docMk/>
              <pc:sldMasterMk cId="2043676349" sldId="2147483648"/>
              <pc:sldLayoutMk cId="3302960625" sldId="2147483666"/>
              <ac:spMk id="5" creationId="{6D2F783D-F900-78A5-7467-3D58ECADD618}"/>
            </ac:spMkLst>
          </pc:spChg>
          <pc:spChg chg="add del">
            <ac:chgData name="Amal R Babu" userId="3a292d0a-112b-4bc3-bf38-7771656893d2" providerId="ADAL" clId="{992600FB-E5A2-48A8-ADC9-6968E10B5B48}" dt="2022-11-30T06:57:30.143" v="3556" actId="11529"/>
            <ac:spMkLst>
              <pc:docMk/>
              <pc:sldMasterMk cId="2043676349" sldId="2147483648"/>
              <pc:sldLayoutMk cId="3302960625" sldId="2147483666"/>
              <ac:spMk id="6" creationId="{4DDE4EE6-A425-5905-EF5B-98031B7BB0B3}"/>
            </ac:spMkLst>
          </pc:spChg>
          <pc:spChg chg="add del mod">
            <ac:chgData name="Amal R Babu" userId="3a292d0a-112b-4bc3-bf38-7771656893d2" providerId="ADAL" clId="{992600FB-E5A2-48A8-ADC9-6968E10B5B48}" dt="2022-11-30T06:57:34.257" v="3557"/>
            <ac:spMkLst>
              <pc:docMk/>
              <pc:sldMasterMk cId="2043676349" sldId="2147483648"/>
              <pc:sldLayoutMk cId="3302960625" sldId="2147483666"/>
              <ac:spMk id="7" creationId="{D4BC1D8A-33EF-1407-67D2-4555E6A837EF}"/>
            </ac:spMkLst>
          </pc:spChg>
          <pc:spChg chg="mod">
            <ac:chgData name="Amal R Babu" userId="3a292d0a-112b-4bc3-bf38-7771656893d2" providerId="ADAL" clId="{992600FB-E5A2-48A8-ADC9-6968E10B5B48}" dt="2022-11-30T06:57:34.257" v="3557"/>
            <ac:spMkLst>
              <pc:docMk/>
              <pc:sldMasterMk cId="2043676349" sldId="2147483648"/>
              <pc:sldLayoutMk cId="3302960625" sldId="2147483666"/>
              <ac:spMk id="8" creationId="{F6E5E54B-718B-F3AA-01FE-E9B970972289}"/>
            </ac:spMkLst>
          </pc:spChg>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CF4A3-4738-39C7-6F6D-39A4BB3984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47DF0C6-4209-C43E-D56B-FFB7396184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3533CEA-CD38-A231-C186-58B46C1C0136}"/>
              </a:ext>
            </a:extLst>
          </p:cNvPr>
          <p:cNvSpPr>
            <a:spLocks noGrp="1"/>
          </p:cNvSpPr>
          <p:nvPr>
            <p:ph type="dt" sz="half" idx="10"/>
          </p:nvPr>
        </p:nvSpPr>
        <p:spPr/>
        <p:txBody>
          <a:bodyPr/>
          <a:lstStyle/>
          <a:p>
            <a:fld id="{A32E457B-8ACB-4F61-9CA3-BFA1D6F932C5}" type="datetimeFigureOut">
              <a:rPr lang="en-IN" smtClean="0"/>
              <a:t>18-11-2024</a:t>
            </a:fld>
            <a:endParaRPr lang="en-IN"/>
          </a:p>
        </p:txBody>
      </p:sp>
      <p:sp>
        <p:nvSpPr>
          <p:cNvPr id="5" name="Footer Placeholder 4">
            <a:extLst>
              <a:ext uri="{FF2B5EF4-FFF2-40B4-BE49-F238E27FC236}">
                <a16:creationId xmlns:a16="http://schemas.microsoft.com/office/drawing/2014/main" id="{61AA86EE-014F-28FD-7CF4-310E6038DF8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689C4B6-6611-D908-7AD4-F0D07323A7B5}"/>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16050778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5EAA9D-6184-80F0-3CF1-62B1CDDA40C3}"/>
              </a:ext>
            </a:extLst>
          </p:cNvPr>
          <p:cNvSpPr>
            <a:spLocks noGrp="1"/>
          </p:cNvSpPr>
          <p:nvPr>
            <p:ph type="dt" sz="half" idx="10"/>
          </p:nvPr>
        </p:nvSpPr>
        <p:spPr/>
        <p:txBody>
          <a:bodyPr/>
          <a:lstStyle/>
          <a:p>
            <a:fld id="{A32E457B-8ACB-4F61-9CA3-BFA1D6F932C5}" type="datetimeFigureOut">
              <a:rPr lang="en-IN" smtClean="0"/>
              <a:t>18-11-2024</a:t>
            </a:fld>
            <a:endParaRPr lang="en-IN"/>
          </a:p>
        </p:txBody>
      </p:sp>
      <p:sp>
        <p:nvSpPr>
          <p:cNvPr id="3" name="Footer Placeholder 2">
            <a:extLst>
              <a:ext uri="{FF2B5EF4-FFF2-40B4-BE49-F238E27FC236}">
                <a16:creationId xmlns:a16="http://schemas.microsoft.com/office/drawing/2014/main" id="{BA5BC88A-0B79-F670-2036-2C93CDA6C84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B4A3E6F-CA88-DC54-2349-240DFFC03E71}"/>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1156060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6E5E54B-718B-F3AA-01FE-E9B970972289}"/>
              </a:ext>
            </a:extLst>
          </p:cNvPr>
          <p:cNvSpPr>
            <a:spLocks noGrp="1"/>
          </p:cNvSpPr>
          <p:nvPr>
            <p:ph type="pic" sz="quarter" idx="10"/>
          </p:nvPr>
        </p:nvSpPr>
        <p:spPr>
          <a:xfrm>
            <a:off x="422440" y="5873860"/>
            <a:ext cx="801145" cy="801145"/>
          </a:xfrm>
          <a:custGeom>
            <a:avLst/>
            <a:gdLst>
              <a:gd name="connsiteX0" fmla="*/ 0 w 801145"/>
              <a:gd name="connsiteY0" fmla="*/ 0 h 801145"/>
              <a:gd name="connsiteX1" fmla="*/ 801145 w 801145"/>
              <a:gd name="connsiteY1" fmla="*/ 0 h 801145"/>
              <a:gd name="connsiteX2" fmla="*/ 801145 w 801145"/>
              <a:gd name="connsiteY2" fmla="*/ 801145 h 801145"/>
              <a:gd name="connsiteX3" fmla="*/ 0 w 801145"/>
              <a:gd name="connsiteY3" fmla="*/ 801145 h 801145"/>
            </a:gdLst>
            <a:ahLst/>
            <a:cxnLst>
              <a:cxn ang="0">
                <a:pos x="connsiteX0" y="connsiteY0"/>
              </a:cxn>
              <a:cxn ang="0">
                <a:pos x="connsiteX1" y="connsiteY1"/>
              </a:cxn>
              <a:cxn ang="0">
                <a:pos x="connsiteX2" y="connsiteY2"/>
              </a:cxn>
              <a:cxn ang="0">
                <a:pos x="connsiteX3" y="connsiteY3"/>
              </a:cxn>
            </a:cxnLst>
            <a:rect l="l" t="t" r="r" b="b"/>
            <a:pathLst>
              <a:path w="801145" h="801145">
                <a:moveTo>
                  <a:pt x="0" y="0"/>
                </a:moveTo>
                <a:lnTo>
                  <a:pt x="801145" y="0"/>
                </a:lnTo>
                <a:lnTo>
                  <a:pt x="801145" y="801145"/>
                </a:lnTo>
                <a:lnTo>
                  <a:pt x="0" y="801145"/>
                </a:lnTo>
                <a:close/>
              </a:path>
            </a:pathLst>
          </a:custGeom>
        </p:spPr>
        <p:txBody>
          <a:bodyPr wrap="square">
            <a:noAutofit/>
          </a:bodyPr>
          <a:lstStyle/>
          <a:p>
            <a:endParaRPr lang="en-IN"/>
          </a:p>
        </p:txBody>
      </p:sp>
    </p:spTree>
    <p:extLst>
      <p:ext uri="{BB962C8B-B14F-4D97-AF65-F5344CB8AC3E}">
        <p14:creationId xmlns:p14="http://schemas.microsoft.com/office/powerpoint/2010/main" val="33029606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037A15C-9FEA-0991-2A48-1BB829355ACC}"/>
              </a:ext>
            </a:extLst>
          </p:cNvPr>
          <p:cNvSpPr>
            <a:spLocks noGrp="1"/>
          </p:cNvSpPr>
          <p:nvPr>
            <p:ph type="pic" sz="quarter" idx="10"/>
          </p:nvPr>
        </p:nvSpPr>
        <p:spPr>
          <a:xfrm>
            <a:off x="9629994" y="1752776"/>
            <a:ext cx="1939605" cy="1939605"/>
          </a:xfrm>
          <a:custGeom>
            <a:avLst/>
            <a:gdLst>
              <a:gd name="connsiteX0" fmla="*/ 134518 w 1939605"/>
              <a:gd name="connsiteY0" fmla="*/ 0 h 1939605"/>
              <a:gd name="connsiteX1" fmla="*/ 1805087 w 1939605"/>
              <a:gd name="connsiteY1" fmla="*/ 0 h 1939605"/>
              <a:gd name="connsiteX2" fmla="*/ 1939605 w 1939605"/>
              <a:gd name="connsiteY2" fmla="*/ 134518 h 1939605"/>
              <a:gd name="connsiteX3" fmla="*/ 1939605 w 1939605"/>
              <a:gd name="connsiteY3" fmla="*/ 1805088 h 1939605"/>
              <a:gd name="connsiteX4" fmla="*/ 1805087 w 1939605"/>
              <a:gd name="connsiteY4" fmla="*/ 1939605 h 1939605"/>
              <a:gd name="connsiteX5" fmla="*/ 134518 w 1939605"/>
              <a:gd name="connsiteY5" fmla="*/ 1939605 h 1939605"/>
              <a:gd name="connsiteX6" fmla="*/ 0 w 1939605"/>
              <a:gd name="connsiteY6" fmla="*/ 1805088 h 1939605"/>
              <a:gd name="connsiteX7" fmla="*/ 0 w 1939605"/>
              <a:gd name="connsiteY7" fmla="*/ 134518 h 1939605"/>
              <a:gd name="connsiteX8" fmla="*/ 134518 w 1939605"/>
              <a:gd name="connsiteY8" fmla="*/ 0 h 1939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9605" h="1939605">
                <a:moveTo>
                  <a:pt x="134518" y="0"/>
                </a:moveTo>
                <a:lnTo>
                  <a:pt x="1805087" y="0"/>
                </a:lnTo>
                <a:cubicBezTo>
                  <a:pt x="1879379" y="0"/>
                  <a:pt x="1939605" y="60226"/>
                  <a:pt x="1939605" y="134518"/>
                </a:cubicBezTo>
                <a:lnTo>
                  <a:pt x="1939605" y="1805088"/>
                </a:lnTo>
                <a:cubicBezTo>
                  <a:pt x="1939605" y="1879380"/>
                  <a:pt x="1879379" y="1939605"/>
                  <a:pt x="1805087" y="1939605"/>
                </a:cubicBezTo>
                <a:lnTo>
                  <a:pt x="134518" y="1939605"/>
                </a:lnTo>
                <a:cubicBezTo>
                  <a:pt x="60226" y="1939605"/>
                  <a:pt x="0" y="1879380"/>
                  <a:pt x="0" y="1805088"/>
                </a:cubicBezTo>
                <a:lnTo>
                  <a:pt x="0" y="134518"/>
                </a:lnTo>
                <a:cubicBezTo>
                  <a:pt x="0" y="60226"/>
                  <a:pt x="60226" y="0"/>
                  <a:pt x="134518" y="0"/>
                </a:cubicBezTo>
                <a:close/>
              </a:path>
            </a:pathLst>
          </a:custGeom>
        </p:spPr>
        <p:txBody>
          <a:bodyPr wrap="square">
            <a:noAutofit/>
          </a:bodyPr>
          <a:lstStyle/>
          <a:p>
            <a:endParaRPr lang="en-IN"/>
          </a:p>
        </p:txBody>
      </p:sp>
    </p:spTree>
    <p:extLst>
      <p:ext uri="{BB962C8B-B14F-4D97-AF65-F5344CB8AC3E}">
        <p14:creationId xmlns:p14="http://schemas.microsoft.com/office/powerpoint/2010/main" val="4946868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58D12C6-C78A-78B0-7402-251995E7B849}"/>
              </a:ext>
            </a:extLst>
          </p:cNvPr>
          <p:cNvSpPr>
            <a:spLocks noGrp="1"/>
          </p:cNvSpPr>
          <p:nvPr>
            <p:ph type="pic" sz="quarter" idx="10"/>
          </p:nvPr>
        </p:nvSpPr>
        <p:spPr>
          <a:xfrm>
            <a:off x="3287719" y="2829557"/>
            <a:ext cx="2493163" cy="3133078"/>
          </a:xfrm>
          <a:custGeom>
            <a:avLst/>
            <a:gdLst>
              <a:gd name="connsiteX0" fmla="*/ 163751 w 2493163"/>
              <a:gd name="connsiteY0" fmla="*/ 0 h 3133078"/>
              <a:gd name="connsiteX1" fmla="*/ 2329412 w 2493163"/>
              <a:gd name="connsiteY1" fmla="*/ 0 h 3133078"/>
              <a:gd name="connsiteX2" fmla="*/ 2493163 w 2493163"/>
              <a:gd name="connsiteY2" fmla="*/ 163751 h 3133078"/>
              <a:gd name="connsiteX3" fmla="*/ 2493163 w 2493163"/>
              <a:gd name="connsiteY3" fmla="*/ 2969327 h 3133078"/>
              <a:gd name="connsiteX4" fmla="*/ 2329412 w 2493163"/>
              <a:gd name="connsiteY4" fmla="*/ 3133078 h 3133078"/>
              <a:gd name="connsiteX5" fmla="*/ 163751 w 2493163"/>
              <a:gd name="connsiteY5" fmla="*/ 3133078 h 3133078"/>
              <a:gd name="connsiteX6" fmla="*/ 0 w 2493163"/>
              <a:gd name="connsiteY6" fmla="*/ 2969327 h 3133078"/>
              <a:gd name="connsiteX7" fmla="*/ 0 w 2493163"/>
              <a:gd name="connsiteY7" fmla="*/ 163751 h 3133078"/>
              <a:gd name="connsiteX8" fmla="*/ 163751 w 2493163"/>
              <a:gd name="connsiteY8" fmla="*/ 0 h 313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3163" h="3133078">
                <a:moveTo>
                  <a:pt x="163751" y="0"/>
                </a:moveTo>
                <a:lnTo>
                  <a:pt x="2329412" y="0"/>
                </a:lnTo>
                <a:cubicBezTo>
                  <a:pt x="2419849" y="0"/>
                  <a:pt x="2493163" y="73314"/>
                  <a:pt x="2493163" y="163751"/>
                </a:cubicBezTo>
                <a:lnTo>
                  <a:pt x="2493163" y="2969327"/>
                </a:lnTo>
                <a:cubicBezTo>
                  <a:pt x="2493163" y="3059764"/>
                  <a:pt x="2419849" y="3133078"/>
                  <a:pt x="2329412" y="3133078"/>
                </a:cubicBezTo>
                <a:lnTo>
                  <a:pt x="163751" y="3133078"/>
                </a:lnTo>
                <a:cubicBezTo>
                  <a:pt x="73314" y="3133078"/>
                  <a:pt x="0" y="3059764"/>
                  <a:pt x="0" y="2969327"/>
                </a:cubicBezTo>
                <a:lnTo>
                  <a:pt x="0" y="163751"/>
                </a:lnTo>
                <a:cubicBezTo>
                  <a:pt x="0" y="73314"/>
                  <a:pt x="73314" y="0"/>
                  <a:pt x="163751" y="0"/>
                </a:cubicBezTo>
                <a:close/>
              </a:path>
            </a:pathLst>
          </a:custGeom>
        </p:spPr>
        <p:txBody>
          <a:bodyPr wrap="square">
            <a:noAutofit/>
          </a:bodyPr>
          <a:lstStyle/>
          <a:p>
            <a:endParaRPr lang="en-IN"/>
          </a:p>
        </p:txBody>
      </p:sp>
      <p:sp>
        <p:nvSpPr>
          <p:cNvPr id="14" name="Picture Placeholder 13">
            <a:extLst>
              <a:ext uri="{FF2B5EF4-FFF2-40B4-BE49-F238E27FC236}">
                <a16:creationId xmlns:a16="http://schemas.microsoft.com/office/drawing/2014/main" id="{609197C2-4F86-535A-366D-9C84050E892B}"/>
              </a:ext>
            </a:extLst>
          </p:cNvPr>
          <p:cNvSpPr>
            <a:spLocks noGrp="1"/>
          </p:cNvSpPr>
          <p:nvPr>
            <p:ph type="pic" sz="quarter" idx="11"/>
          </p:nvPr>
        </p:nvSpPr>
        <p:spPr>
          <a:xfrm>
            <a:off x="6096000" y="1898462"/>
            <a:ext cx="3123409" cy="1978417"/>
          </a:xfrm>
          <a:custGeom>
            <a:avLst/>
            <a:gdLst>
              <a:gd name="connsiteX0" fmla="*/ 129942 w 3123409"/>
              <a:gd name="connsiteY0" fmla="*/ 0 h 1978417"/>
              <a:gd name="connsiteX1" fmla="*/ 2993467 w 3123409"/>
              <a:gd name="connsiteY1" fmla="*/ 0 h 1978417"/>
              <a:gd name="connsiteX2" fmla="*/ 3123409 w 3123409"/>
              <a:gd name="connsiteY2" fmla="*/ 129942 h 1978417"/>
              <a:gd name="connsiteX3" fmla="*/ 3123409 w 3123409"/>
              <a:gd name="connsiteY3" fmla="*/ 1848475 h 1978417"/>
              <a:gd name="connsiteX4" fmla="*/ 2993467 w 3123409"/>
              <a:gd name="connsiteY4" fmla="*/ 1978417 h 1978417"/>
              <a:gd name="connsiteX5" fmla="*/ 129942 w 3123409"/>
              <a:gd name="connsiteY5" fmla="*/ 1978417 h 1978417"/>
              <a:gd name="connsiteX6" fmla="*/ 0 w 3123409"/>
              <a:gd name="connsiteY6" fmla="*/ 1848475 h 1978417"/>
              <a:gd name="connsiteX7" fmla="*/ 0 w 3123409"/>
              <a:gd name="connsiteY7" fmla="*/ 129942 h 1978417"/>
              <a:gd name="connsiteX8" fmla="*/ 129942 w 3123409"/>
              <a:gd name="connsiteY8" fmla="*/ 0 h 19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3409" h="1978417">
                <a:moveTo>
                  <a:pt x="129942" y="0"/>
                </a:moveTo>
                <a:lnTo>
                  <a:pt x="2993467" y="0"/>
                </a:lnTo>
                <a:cubicBezTo>
                  <a:pt x="3065233" y="0"/>
                  <a:pt x="3123409" y="58177"/>
                  <a:pt x="3123409" y="129942"/>
                </a:cubicBezTo>
                <a:lnTo>
                  <a:pt x="3123409" y="1848475"/>
                </a:lnTo>
                <a:cubicBezTo>
                  <a:pt x="3123409" y="1920240"/>
                  <a:pt x="3065233" y="1978417"/>
                  <a:pt x="2993467" y="1978417"/>
                </a:cubicBezTo>
                <a:lnTo>
                  <a:pt x="129942" y="1978417"/>
                </a:lnTo>
                <a:cubicBezTo>
                  <a:pt x="58177" y="1978417"/>
                  <a:pt x="0" y="1920240"/>
                  <a:pt x="0" y="1848475"/>
                </a:cubicBezTo>
                <a:lnTo>
                  <a:pt x="0" y="129942"/>
                </a:lnTo>
                <a:cubicBezTo>
                  <a:pt x="0" y="58177"/>
                  <a:pt x="58177" y="0"/>
                  <a:pt x="129942" y="0"/>
                </a:cubicBezTo>
                <a:close/>
              </a:path>
            </a:pathLst>
          </a:custGeom>
        </p:spPr>
        <p:txBody>
          <a:bodyPr wrap="square">
            <a:noAutofit/>
          </a:bodyPr>
          <a:lstStyle/>
          <a:p>
            <a:endParaRPr lang="en-IN"/>
          </a:p>
        </p:txBody>
      </p:sp>
      <p:sp>
        <p:nvSpPr>
          <p:cNvPr id="17" name="Picture Placeholder 16">
            <a:extLst>
              <a:ext uri="{FF2B5EF4-FFF2-40B4-BE49-F238E27FC236}">
                <a16:creationId xmlns:a16="http://schemas.microsoft.com/office/drawing/2014/main" id="{99F158EB-4F70-74BD-529E-B106522521B6}"/>
              </a:ext>
            </a:extLst>
          </p:cNvPr>
          <p:cNvSpPr>
            <a:spLocks noGrp="1"/>
          </p:cNvSpPr>
          <p:nvPr>
            <p:ph type="pic" sz="quarter" idx="12"/>
          </p:nvPr>
        </p:nvSpPr>
        <p:spPr>
          <a:xfrm>
            <a:off x="6095999" y="4192003"/>
            <a:ext cx="3123409" cy="1758895"/>
          </a:xfrm>
          <a:custGeom>
            <a:avLst/>
            <a:gdLst>
              <a:gd name="connsiteX0" fmla="*/ 115524 w 3123409"/>
              <a:gd name="connsiteY0" fmla="*/ 0 h 1758895"/>
              <a:gd name="connsiteX1" fmla="*/ 3007885 w 3123409"/>
              <a:gd name="connsiteY1" fmla="*/ 0 h 1758895"/>
              <a:gd name="connsiteX2" fmla="*/ 3123409 w 3123409"/>
              <a:gd name="connsiteY2" fmla="*/ 115524 h 1758895"/>
              <a:gd name="connsiteX3" fmla="*/ 3123409 w 3123409"/>
              <a:gd name="connsiteY3" fmla="*/ 1643371 h 1758895"/>
              <a:gd name="connsiteX4" fmla="*/ 3007885 w 3123409"/>
              <a:gd name="connsiteY4" fmla="*/ 1758895 h 1758895"/>
              <a:gd name="connsiteX5" fmla="*/ 115524 w 3123409"/>
              <a:gd name="connsiteY5" fmla="*/ 1758895 h 1758895"/>
              <a:gd name="connsiteX6" fmla="*/ 0 w 3123409"/>
              <a:gd name="connsiteY6" fmla="*/ 1643371 h 1758895"/>
              <a:gd name="connsiteX7" fmla="*/ 0 w 3123409"/>
              <a:gd name="connsiteY7" fmla="*/ 115524 h 1758895"/>
              <a:gd name="connsiteX8" fmla="*/ 115524 w 3123409"/>
              <a:gd name="connsiteY8" fmla="*/ 0 h 1758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3409" h="1758895">
                <a:moveTo>
                  <a:pt x="115524" y="0"/>
                </a:moveTo>
                <a:lnTo>
                  <a:pt x="3007885" y="0"/>
                </a:lnTo>
                <a:cubicBezTo>
                  <a:pt x="3071687" y="0"/>
                  <a:pt x="3123409" y="51722"/>
                  <a:pt x="3123409" y="115524"/>
                </a:cubicBezTo>
                <a:lnTo>
                  <a:pt x="3123409" y="1643371"/>
                </a:lnTo>
                <a:cubicBezTo>
                  <a:pt x="3123409" y="1707173"/>
                  <a:pt x="3071687" y="1758895"/>
                  <a:pt x="3007885" y="1758895"/>
                </a:cubicBezTo>
                <a:lnTo>
                  <a:pt x="115524" y="1758895"/>
                </a:lnTo>
                <a:cubicBezTo>
                  <a:pt x="51722" y="1758895"/>
                  <a:pt x="0" y="1707173"/>
                  <a:pt x="0" y="1643371"/>
                </a:cubicBezTo>
                <a:lnTo>
                  <a:pt x="0" y="115524"/>
                </a:lnTo>
                <a:cubicBezTo>
                  <a:pt x="0" y="51722"/>
                  <a:pt x="51722" y="0"/>
                  <a:pt x="115524" y="0"/>
                </a:cubicBezTo>
                <a:close/>
              </a:path>
            </a:pathLst>
          </a:custGeom>
        </p:spPr>
        <p:txBody>
          <a:bodyPr wrap="square">
            <a:noAutofit/>
          </a:bodyPr>
          <a:lstStyle/>
          <a:p>
            <a:endParaRPr lang="en-IN"/>
          </a:p>
        </p:txBody>
      </p:sp>
      <p:sp>
        <p:nvSpPr>
          <p:cNvPr id="20" name="Picture Placeholder 19">
            <a:extLst>
              <a:ext uri="{FF2B5EF4-FFF2-40B4-BE49-F238E27FC236}">
                <a16:creationId xmlns:a16="http://schemas.microsoft.com/office/drawing/2014/main" id="{B62E0330-0FF7-CE2C-010A-0EA00DC5956E}"/>
              </a:ext>
            </a:extLst>
          </p:cNvPr>
          <p:cNvSpPr>
            <a:spLocks noGrp="1"/>
          </p:cNvSpPr>
          <p:nvPr>
            <p:ph type="pic" sz="quarter" idx="13"/>
          </p:nvPr>
        </p:nvSpPr>
        <p:spPr>
          <a:xfrm>
            <a:off x="9534529" y="1898462"/>
            <a:ext cx="2249488" cy="4064174"/>
          </a:xfrm>
          <a:custGeom>
            <a:avLst/>
            <a:gdLst>
              <a:gd name="connsiteX0" fmla="*/ 147746 w 2249488"/>
              <a:gd name="connsiteY0" fmla="*/ 0 h 4064174"/>
              <a:gd name="connsiteX1" fmla="*/ 2101742 w 2249488"/>
              <a:gd name="connsiteY1" fmla="*/ 0 h 4064174"/>
              <a:gd name="connsiteX2" fmla="*/ 2249488 w 2249488"/>
              <a:gd name="connsiteY2" fmla="*/ 147746 h 4064174"/>
              <a:gd name="connsiteX3" fmla="*/ 2249488 w 2249488"/>
              <a:gd name="connsiteY3" fmla="*/ 3916428 h 4064174"/>
              <a:gd name="connsiteX4" fmla="*/ 2101742 w 2249488"/>
              <a:gd name="connsiteY4" fmla="*/ 4064174 h 4064174"/>
              <a:gd name="connsiteX5" fmla="*/ 147746 w 2249488"/>
              <a:gd name="connsiteY5" fmla="*/ 4064174 h 4064174"/>
              <a:gd name="connsiteX6" fmla="*/ 0 w 2249488"/>
              <a:gd name="connsiteY6" fmla="*/ 3916428 h 4064174"/>
              <a:gd name="connsiteX7" fmla="*/ 0 w 2249488"/>
              <a:gd name="connsiteY7" fmla="*/ 147746 h 4064174"/>
              <a:gd name="connsiteX8" fmla="*/ 147746 w 2249488"/>
              <a:gd name="connsiteY8" fmla="*/ 0 h 4064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9488" h="4064174">
                <a:moveTo>
                  <a:pt x="147746" y="0"/>
                </a:moveTo>
                <a:lnTo>
                  <a:pt x="2101742" y="0"/>
                </a:lnTo>
                <a:cubicBezTo>
                  <a:pt x="2183340" y="0"/>
                  <a:pt x="2249488" y="66148"/>
                  <a:pt x="2249488" y="147746"/>
                </a:cubicBezTo>
                <a:lnTo>
                  <a:pt x="2249488" y="3916428"/>
                </a:lnTo>
                <a:cubicBezTo>
                  <a:pt x="2249488" y="3998026"/>
                  <a:pt x="2183340" y="4064174"/>
                  <a:pt x="2101742" y="4064174"/>
                </a:cubicBezTo>
                <a:lnTo>
                  <a:pt x="147746" y="4064174"/>
                </a:lnTo>
                <a:cubicBezTo>
                  <a:pt x="66148" y="4064174"/>
                  <a:pt x="0" y="3998026"/>
                  <a:pt x="0" y="3916428"/>
                </a:cubicBezTo>
                <a:lnTo>
                  <a:pt x="0" y="147746"/>
                </a:lnTo>
                <a:cubicBezTo>
                  <a:pt x="0" y="66148"/>
                  <a:pt x="66148" y="0"/>
                  <a:pt x="147746" y="0"/>
                </a:cubicBezTo>
                <a:close/>
              </a:path>
            </a:pathLst>
          </a:custGeom>
        </p:spPr>
        <p:txBody>
          <a:bodyPr wrap="square">
            <a:noAutofit/>
          </a:bodyPr>
          <a:lstStyle/>
          <a:p>
            <a:endParaRPr lang="en-IN"/>
          </a:p>
        </p:txBody>
      </p:sp>
    </p:spTree>
    <p:extLst>
      <p:ext uri="{BB962C8B-B14F-4D97-AF65-F5344CB8AC3E}">
        <p14:creationId xmlns:p14="http://schemas.microsoft.com/office/powerpoint/2010/main" val="5765865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F7FE994B-D38C-B439-8EDF-FA4BCB435A00}"/>
              </a:ext>
            </a:extLst>
          </p:cNvPr>
          <p:cNvSpPr>
            <a:spLocks noGrp="1"/>
          </p:cNvSpPr>
          <p:nvPr>
            <p:ph type="pic" sz="quarter" idx="10"/>
          </p:nvPr>
        </p:nvSpPr>
        <p:spPr>
          <a:xfrm>
            <a:off x="8645407" y="2894397"/>
            <a:ext cx="1115604" cy="1031640"/>
          </a:xfrm>
          <a:custGeom>
            <a:avLst/>
            <a:gdLst>
              <a:gd name="connsiteX0" fmla="*/ 572712 w 1115604"/>
              <a:gd name="connsiteY0" fmla="*/ 0 h 1031640"/>
              <a:gd name="connsiteX1" fmla="*/ 1115603 w 1115604"/>
              <a:gd name="connsiteY1" fmla="*/ 357923 h 1031640"/>
              <a:gd name="connsiteX2" fmla="*/ 1115604 w 1115604"/>
              <a:gd name="connsiteY2" fmla="*/ 932281 h 1031640"/>
              <a:gd name="connsiteX3" fmla="*/ 1016245 w 1115604"/>
              <a:gd name="connsiteY3" fmla="*/ 1031640 h 1031640"/>
              <a:gd name="connsiteX4" fmla="*/ 247173 w 1115604"/>
              <a:gd name="connsiteY4" fmla="*/ 1031639 h 1031640"/>
              <a:gd name="connsiteX5" fmla="*/ 0 w 1115604"/>
              <a:gd name="connsiteY5" fmla="*/ 868682 h 1031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5604" h="1031640">
                <a:moveTo>
                  <a:pt x="572712" y="0"/>
                </a:moveTo>
                <a:lnTo>
                  <a:pt x="1115603" y="357923"/>
                </a:lnTo>
                <a:lnTo>
                  <a:pt x="1115604" y="932281"/>
                </a:lnTo>
                <a:cubicBezTo>
                  <a:pt x="1115604" y="987154"/>
                  <a:pt x="1071119" y="1031639"/>
                  <a:pt x="1016245" y="1031640"/>
                </a:cubicBezTo>
                <a:lnTo>
                  <a:pt x="247173" y="1031639"/>
                </a:lnTo>
                <a:lnTo>
                  <a:pt x="0" y="868682"/>
                </a:lnTo>
                <a:close/>
              </a:path>
            </a:pathLst>
          </a:custGeom>
        </p:spPr>
        <p:txBody>
          <a:bodyPr wrap="square">
            <a:noAutofit/>
          </a:bodyPr>
          <a:lstStyle/>
          <a:p>
            <a:endParaRPr lang="en-IN"/>
          </a:p>
        </p:txBody>
      </p:sp>
      <p:sp>
        <p:nvSpPr>
          <p:cNvPr id="14" name="Picture Placeholder 13">
            <a:extLst>
              <a:ext uri="{FF2B5EF4-FFF2-40B4-BE49-F238E27FC236}">
                <a16:creationId xmlns:a16="http://schemas.microsoft.com/office/drawing/2014/main" id="{0AC7276B-01BD-A30B-C837-EE90DF4B0C0E}"/>
              </a:ext>
            </a:extLst>
          </p:cNvPr>
          <p:cNvSpPr>
            <a:spLocks noGrp="1"/>
          </p:cNvSpPr>
          <p:nvPr>
            <p:ph type="pic" sz="quarter" idx="11"/>
          </p:nvPr>
        </p:nvSpPr>
        <p:spPr>
          <a:xfrm>
            <a:off x="10670503" y="2894397"/>
            <a:ext cx="1115604" cy="1031640"/>
          </a:xfrm>
          <a:custGeom>
            <a:avLst/>
            <a:gdLst>
              <a:gd name="connsiteX0" fmla="*/ 572712 w 1115604"/>
              <a:gd name="connsiteY0" fmla="*/ 0 h 1031640"/>
              <a:gd name="connsiteX1" fmla="*/ 1115603 w 1115604"/>
              <a:gd name="connsiteY1" fmla="*/ 357923 h 1031640"/>
              <a:gd name="connsiteX2" fmla="*/ 1115604 w 1115604"/>
              <a:gd name="connsiteY2" fmla="*/ 932281 h 1031640"/>
              <a:gd name="connsiteX3" fmla="*/ 1016245 w 1115604"/>
              <a:gd name="connsiteY3" fmla="*/ 1031640 h 1031640"/>
              <a:gd name="connsiteX4" fmla="*/ 247173 w 1115604"/>
              <a:gd name="connsiteY4" fmla="*/ 1031639 h 1031640"/>
              <a:gd name="connsiteX5" fmla="*/ 0 w 1115604"/>
              <a:gd name="connsiteY5" fmla="*/ 868682 h 1031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5604" h="1031640">
                <a:moveTo>
                  <a:pt x="572712" y="0"/>
                </a:moveTo>
                <a:lnTo>
                  <a:pt x="1115603" y="357923"/>
                </a:lnTo>
                <a:lnTo>
                  <a:pt x="1115604" y="932281"/>
                </a:lnTo>
                <a:cubicBezTo>
                  <a:pt x="1115604" y="987154"/>
                  <a:pt x="1071119" y="1031639"/>
                  <a:pt x="1016245" y="1031640"/>
                </a:cubicBezTo>
                <a:lnTo>
                  <a:pt x="247173" y="1031639"/>
                </a:lnTo>
                <a:lnTo>
                  <a:pt x="0" y="868682"/>
                </a:lnTo>
                <a:close/>
              </a:path>
            </a:pathLst>
          </a:custGeom>
        </p:spPr>
        <p:txBody>
          <a:bodyPr wrap="square">
            <a:noAutofit/>
          </a:bodyPr>
          <a:lstStyle/>
          <a:p>
            <a:endParaRPr lang="en-IN"/>
          </a:p>
        </p:txBody>
      </p:sp>
      <p:sp>
        <p:nvSpPr>
          <p:cNvPr id="17" name="Picture Placeholder 16">
            <a:extLst>
              <a:ext uri="{FF2B5EF4-FFF2-40B4-BE49-F238E27FC236}">
                <a16:creationId xmlns:a16="http://schemas.microsoft.com/office/drawing/2014/main" id="{085D22D7-99E2-24A2-8EE7-3A1F9F97FED8}"/>
              </a:ext>
            </a:extLst>
          </p:cNvPr>
          <p:cNvSpPr>
            <a:spLocks noGrp="1"/>
          </p:cNvSpPr>
          <p:nvPr>
            <p:ph type="pic" sz="quarter" idx="12"/>
          </p:nvPr>
        </p:nvSpPr>
        <p:spPr>
          <a:xfrm>
            <a:off x="8645407" y="4953829"/>
            <a:ext cx="1115604" cy="1031640"/>
          </a:xfrm>
          <a:custGeom>
            <a:avLst/>
            <a:gdLst>
              <a:gd name="connsiteX0" fmla="*/ 572712 w 1115604"/>
              <a:gd name="connsiteY0" fmla="*/ 0 h 1031640"/>
              <a:gd name="connsiteX1" fmla="*/ 1115603 w 1115604"/>
              <a:gd name="connsiteY1" fmla="*/ 357923 h 1031640"/>
              <a:gd name="connsiteX2" fmla="*/ 1115604 w 1115604"/>
              <a:gd name="connsiteY2" fmla="*/ 932281 h 1031640"/>
              <a:gd name="connsiteX3" fmla="*/ 1016245 w 1115604"/>
              <a:gd name="connsiteY3" fmla="*/ 1031640 h 1031640"/>
              <a:gd name="connsiteX4" fmla="*/ 247173 w 1115604"/>
              <a:gd name="connsiteY4" fmla="*/ 1031639 h 1031640"/>
              <a:gd name="connsiteX5" fmla="*/ 0 w 1115604"/>
              <a:gd name="connsiteY5" fmla="*/ 868682 h 1031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5604" h="1031640">
                <a:moveTo>
                  <a:pt x="572712" y="0"/>
                </a:moveTo>
                <a:lnTo>
                  <a:pt x="1115603" y="357923"/>
                </a:lnTo>
                <a:lnTo>
                  <a:pt x="1115604" y="932281"/>
                </a:lnTo>
                <a:cubicBezTo>
                  <a:pt x="1115604" y="987155"/>
                  <a:pt x="1071119" y="1031639"/>
                  <a:pt x="1016245" y="1031640"/>
                </a:cubicBezTo>
                <a:lnTo>
                  <a:pt x="247173" y="1031639"/>
                </a:lnTo>
                <a:lnTo>
                  <a:pt x="0" y="868682"/>
                </a:lnTo>
                <a:close/>
              </a:path>
            </a:pathLst>
          </a:custGeom>
        </p:spPr>
        <p:txBody>
          <a:bodyPr wrap="square">
            <a:noAutofit/>
          </a:bodyPr>
          <a:lstStyle/>
          <a:p>
            <a:endParaRPr lang="en-IN"/>
          </a:p>
        </p:txBody>
      </p:sp>
      <p:sp>
        <p:nvSpPr>
          <p:cNvPr id="20" name="Picture Placeholder 19">
            <a:extLst>
              <a:ext uri="{FF2B5EF4-FFF2-40B4-BE49-F238E27FC236}">
                <a16:creationId xmlns:a16="http://schemas.microsoft.com/office/drawing/2014/main" id="{677771F6-5F84-D6DB-ED8A-ED669E7133C6}"/>
              </a:ext>
            </a:extLst>
          </p:cNvPr>
          <p:cNvSpPr>
            <a:spLocks noGrp="1"/>
          </p:cNvSpPr>
          <p:nvPr>
            <p:ph type="pic" sz="quarter" idx="13"/>
          </p:nvPr>
        </p:nvSpPr>
        <p:spPr>
          <a:xfrm>
            <a:off x="10670503" y="4953829"/>
            <a:ext cx="1115604" cy="1031640"/>
          </a:xfrm>
          <a:custGeom>
            <a:avLst/>
            <a:gdLst>
              <a:gd name="connsiteX0" fmla="*/ 572712 w 1115604"/>
              <a:gd name="connsiteY0" fmla="*/ 0 h 1031640"/>
              <a:gd name="connsiteX1" fmla="*/ 1115603 w 1115604"/>
              <a:gd name="connsiteY1" fmla="*/ 357923 h 1031640"/>
              <a:gd name="connsiteX2" fmla="*/ 1115604 w 1115604"/>
              <a:gd name="connsiteY2" fmla="*/ 932281 h 1031640"/>
              <a:gd name="connsiteX3" fmla="*/ 1016245 w 1115604"/>
              <a:gd name="connsiteY3" fmla="*/ 1031640 h 1031640"/>
              <a:gd name="connsiteX4" fmla="*/ 247173 w 1115604"/>
              <a:gd name="connsiteY4" fmla="*/ 1031639 h 1031640"/>
              <a:gd name="connsiteX5" fmla="*/ 0 w 1115604"/>
              <a:gd name="connsiteY5" fmla="*/ 868682 h 1031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5604" h="1031640">
                <a:moveTo>
                  <a:pt x="572712" y="0"/>
                </a:moveTo>
                <a:lnTo>
                  <a:pt x="1115603" y="357923"/>
                </a:lnTo>
                <a:lnTo>
                  <a:pt x="1115604" y="932281"/>
                </a:lnTo>
                <a:cubicBezTo>
                  <a:pt x="1115604" y="987155"/>
                  <a:pt x="1071119" y="1031639"/>
                  <a:pt x="1016245" y="1031640"/>
                </a:cubicBezTo>
                <a:lnTo>
                  <a:pt x="247173" y="1031639"/>
                </a:lnTo>
                <a:lnTo>
                  <a:pt x="0" y="868682"/>
                </a:lnTo>
                <a:close/>
              </a:path>
            </a:pathLst>
          </a:custGeom>
        </p:spPr>
        <p:txBody>
          <a:bodyPr wrap="square">
            <a:noAutofit/>
          </a:bodyPr>
          <a:lstStyle/>
          <a:p>
            <a:endParaRPr lang="en-IN"/>
          </a:p>
        </p:txBody>
      </p:sp>
    </p:spTree>
    <p:extLst>
      <p:ext uri="{BB962C8B-B14F-4D97-AF65-F5344CB8AC3E}">
        <p14:creationId xmlns:p14="http://schemas.microsoft.com/office/powerpoint/2010/main" val="1986266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4DABB-5579-7086-1272-26E609EA3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55BC3CB-94E9-8B90-2F55-6453BAFC16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53ACAA9-756F-D97B-32EF-6EF6A554E0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0F6DE6-1644-0B66-948B-4A6C5B32971A}"/>
              </a:ext>
            </a:extLst>
          </p:cNvPr>
          <p:cNvSpPr>
            <a:spLocks noGrp="1"/>
          </p:cNvSpPr>
          <p:nvPr>
            <p:ph type="dt" sz="half" idx="10"/>
          </p:nvPr>
        </p:nvSpPr>
        <p:spPr/>
        <p:txBody>
          <a:bodyPr/>
          <a:lstStyle/>
          <a:p>
            <a:fld id="{A32E457B-8ACB-4F61-9CA3-BFA1D6F932C5}" type="datetimeFigureOut">
              <a:rPr lang="en-IN" smtClean="0"/>
              <a:t>18-11-2024</a:t>
            </a:fld>
            <a:endParaRPr lang="en-IN"/>
          </a:p>
        </p:txBody>
      </p:sp>
      <p:sp>
        <p:nvSpPr>
          <p:cNvPr id="6" name="Footer Placeholder 5">
            <a:extLst>
              <a:ext uri="{FF2B5EF4-FFF2-40B4-BE49-F238E27FC236}">
                <a16:creationId xmlns:a16="http://schemas.microsoft.com/office/drawing/2014/main" id="{5FC78CF0-D540-60D0-43A9-FB4FB7844E4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827987B-BCE5-E147-13F6-CEBCD95ADFBC}"/>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26727573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67BA0-C763-E897-32DA-138A44B174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4A528F6-B9BB-9DD4-9A84-7AC178A5C5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7D50530-3C67-7732-01F1-5E98EFC3A2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659D25-C3BD-7C7F-F0BA-2933AD53A2E3}"/>
              </a:ext>
            </a:extLst>
          </p:cNvPr>
          <p:cNvSpPr>
            <a:spLocks noGrp="1"/>
          </p:cNvSpPr>
          <p:nvPr>
            <p:ph type="dt" sz="half" idx="10"/>
          </p:nvPr>
        </p:nvSpPr>
        <p:spPr/>
        <p:txBody>
          <a:bodyPr/>
          <a:lstStyle/>
          <a:p>
            <a:fld id="{A32E457B-8ACB-4F61-9CA3-BFA1D6F932C5}" type="datetimeFigureOut">
              <a:rPr lang="en-IN" smtClean="0"/>
              <a:t>18-11-2024</a:t>
            </a:fld>
            <a:endParaRPr lang="en-IN"/>
          </a:p>
        </p:txBody>
      </p:sp>
      <p:sp>
        <p:nvSpPr>
          <p:cNvPr id="6" name="Footer Placeholder 5">
            <a:extLst>
              <a:ext uri="{FF2B5EF4-FFF2-40B4-BE49-F238E27FC236}">
                <a16:creationId xmlns:a16="http://schemas.microsoft.com/office/drawing/2014/main" id="{828C721D-B5BD-48D1-AF73-1F72A826C62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4CBD1CD-F7C0-F7B7-7129-CDC7BB897AB9}"/>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31486210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7E889-884C-6481-218A-AF5A357803A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CF6AD79-A9EC-E3F8-58AF-E641012F9E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72E3F8F-7DBC-852A-183D-5AF46A838912}"/>
              </a:ext>
            </a:extLst>
          </p:cNvPr>
          <p:cNvSpPr>
            <a:spLocks noGrp="1"/>
          </p:cNvSpPr>
          <p:nvPr>
            <p:ph type="dt" sz="half" idx="10"/>
          </p:nvPr>
        </p:nvSpPr>
        <p:spPr/>
        <p:txBody>
          <a:bodyPr/>
          <a:lstStyle/>
          <a:p>
            <a:fld id="{A32E457B-8ACB-4F61-9CA3-BFA1D6F932C5}" type="datetimeFigureOut">
              <a:rPr lang="en-IN" smtClean="0"/>
              <a:t>18-11-2024</a:t>
            </a:fld>
            <a:endParaRPr lang="en-IN"/>
          </a:p>
        </p:txBody>
      </p:sp>
      <p:sp>
        <p:nvSpPr>
          <p:cNvPr id="5" name="Footer Placeholder 4">
            <a:extLst>
              <a:ext uri="{FF2B5EF4-FFF2-40B4-BE49-F238E27FC236}">
                <a16:creationId xmlns:a16="http://schemas.microsoft.com/office/drawing/2014/main" id="{472C293D-E565-DE13-1AC0-7E20169E020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CA0241B-4616-15BB-C44D-C2630B1FF3B4}"/>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31580198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F4A897-7DC2-16F4-FEBE-A1C70C37107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742379A-CFAD-9FD8-0B3A-0FEFD0CCD9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2DEAC50-628E-1D40-2987-202F01014170}"/>
              </a:ext>
            </a:extLst>
          </p:cNvPr>
          <p:cNvSpPr>
            <a:spLocks noGrp="1"/>
          </p:cNvSpPr>
          <p:nvPr>
            <p:ph type="dt" sz="half" idx="10"/>
          </p:nvPr>
        </p:nvSpPr>
        <p:spPr/>
        <p:txBody>
          <a:bodyPr/>
          <a:lstStyle/>
          <a:p>
            <a:fld id="{A32E457B-8ACB-4F61-9CA3-BFA1D6F932C5}" type="datetimeFigureOut">
              <a:rPr lang="en-IN" smtClean="0"/>
              <a:t>18-11-2024</a:t>
            </a:fld>
            <a:endParaRPr lang="en-IN"/>
          </a:p>
        </p:txBody>
      </p:sp>
      <p:sp>
        <p:nvSpPr>
          <p:cNvPr id="5" name="Footer Placeholder 4">
            <a:extLst>
              <a:ext uri="{FF2B5EF4-FFF2-40B4-BE49-F238E27FC236}">
                <a16:creationId xmlns:a16="http://schemas.microsoft.com/office/drawing/2014/main" id="{532B6279-0716-B1AD-C027-724F217EFB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8621D09-C0CB-455A-56F8-BF25B81B8860}"/>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1515547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7C3683E-9202-91EC-CBD8-16009D5302E5}"/>
              </a:ext>
            </a:extLst>
          </p:cNvPr>
          <p:cNvSpPr>
            <a:spLocks noGrp="1"/>
          </p:cNvSpPr>
          <p:nvPr>
            <p:ph type="pic" sz="quarter" idx="10"/>
          </p:nvPr>
        </p:nvSpPr>
        <p:spPr>
          <a:xfrm>
            <a:off x="863600" y="673100"/>
            <a:ext cx="4495800" cy="6870700"/>
          </a:xfrm>
          <a:custGeom>
            <a:avLst/>
            <a:gdLst>
              <a:gd name="connsiteX0" fmla="*/ 0 w 4495800"/>
              <a:gd name="connsiteY0" fmla="*/ 0 h 6870700"/>
              <a:gd name="connsiteX1" fmla="*/ 4495800 w 4495800"/>
              <a:gd name="connsiteY1" fmla="*/ 0 h 6870700"/>
              <a:gd name="connsiteX2" fmla="*/ 4495800 w 4495800"/>
              <a:gd name="connsiteY2" fmla="*/ 6870700 h 6870700"/>
              <a:gd name="connsiteX3" fmla="*/ 0 w 4495800"/>
              <a:gd name="connsiteY3" fmla="*/ 6870700 h 6870700"/>
            </a:gdLst>
            <a:ahLst/>
            <a:cxnLst>
              <a:cxn ang="0">
                <a:pos x="connsiteX0" y="connsiteY0"/>
              </a:cxn>
              <a:cxn ang="0">
                <a:pos x="connsiteX1" y="connsiteY1"/>
              </a:cxn>
              <a:cxn ang="0">
                <a:pos x="connsiteX2" y="connsiteY2"/>
              </a:cxn>
              <a:cxn ang="0">
                <a:pos x="connsiteX3" y="connsiteY3"/>
              </a:cxn>
            </a:cxnLst>
            <a:rect l="l" t="t" r="r" b="b"/>
            <a:pathLst>
              <a:path w="4495800" h="6870700">
                <a:moveTo>
                  <a:pt x="0" y="0"/>
                </a:moveTo>
                <a:lnTo>
                  <a:pt x="4495800" y="0"/>
                </a:lnTo>
                <a:lnTo>
                  <a:pt x="4495800" y="6870700"/>
                </a:lnTo>
                <a:lnTo>
                  <a:pt x="0" y="6870700"/>
                </a:lnTo>
                <a:close/>
              </a:path>
            </a:pathLst>
          </a:custGeom>
        </p:spPr>
        <p:txBody>
          <a:bodyPr wrap="square">
            <a:noAutofit/>
          </a:bodyPr>
          <a:lstStyle/>
          <a:p>
            <a:endParaRPr lang="en-IN"/>
          </a:p>
        </p:txBody>
      </p:sp>
    </p:spTree>
    <p:extLst>
      <p:ext uri="{BB962C8B-B14F-4D97-AF65-F5344CB8AC3E}">
        <p14:creationId xmlns:p14="http://schemas.microsoft.com/office/powerpoint/2010/main" val="32318193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279A781-48D8-B6DD-617F-55D373D532BA}"/>
              </a:ext>
            </a:extLst>
          </p:cNvPr>
          <p:cNvSpPr>
            <a:spLocks noGrp="1"/>
          </p:cNvSpPr>
          <p:nvPr>
            <p:ph type="pic" sz="quarter" idx="10"/>
          </p:nvPr>
        </p:nvSpPr>
        <p:spPr>
          <a:xfrm>
            <a:off x="3273896" y="1162071"/>
            <a:ext cx="1406053" cy="1406053"/>
          </a:xfrm>
          <a:custGeom>
            <a:avLst/>
            <a:gdLst>
              <a:gd name="connsiteX0" fmla="*/ 69951 w 1406053"/>
              <a:gd name="connsiteY0" fmla="*/ 0 h 1406053"/>
              <a:gd name="connsiteX1" fmla="*/ 1336102 w 1406053"/>
              <a:gd name="connsiteY1" fmla="*/ 0 h 1406053"/>
              <a:gd name="connsiteX2" fmla="*/ 1406053 w 1406053"/>
              <a:gd name="connsiteY2" fmla="*/ 69951 h 1406053"/>
              <a:gd name="connsiteX3" fmla="*/ 1406053 w 1406053"/>
              <a:gd name="connsiteY3" fmla="*/ 1336102 h 1406053"/>
              <a:gd name="connsiteX4" fmla="*/ 1336102 w 1406053"/>
              <a:gd name="connsiteY4" fmla="*/ 1406053 h 1406053"/>
              <a:gd name="connsiteX5" fmla="*/ 69951 w 1406053"/>
              <a:gd name="connsiteY5" fmla="*/ 1406053 h 1406053"/>
              <a:gd name="connsiteX6" fmla="*/ 0 w 1406053"/>
              <a:gd name="connsiteY6" fmla="*/ 1336102 h 1406053"/>
              <a:gd name="connsiteX7" fmla="*/ 0 w 1406053"/>
              <a:gd name="connsiteY7" fmla="*/ 69951 h 1406053"/>
              <a:gd name="connsiteX8" fmla="*/ 69951 w 1406053"/>
              <a:gd name="connsiteY8" fmla="*/ 0 h 140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6053" h="1406053">
                <a:moveTo>
                  <a:pt x="69951" y="0"/>
                </a:moveTo>
                <a:lnTo>
                  <a:pt x="1336102" y="0"/>
                </a:lnTo>
                <a:cubicBezTo>
                  <a:pt x="1374735" y="0"/>
                  <a:pt x="1406053" y="31318"/>
                  <a:pt x="1406053" y="69951"/>
                </a:cubicBezTo>
                <a:lnTo>
                  <a:pt x="1406053" y="1336102"/>
                </a:lnTo>
                <a:cubicBezTo>
                  <a:pt x="1406053" y="1374735"/>
                  <a:pt x="1374735" y="1406053"/>
                  <a:pt x="1336102" y="1406053"/>
                </a:cubicBezTo>
                <a:lnTo>
                  <a:pt x="69951" y="1406053"/>
                </a:lnTo>
                <a:cubicBezTo>
                  <a:pt x="31318" y="1406053"/>
                  <a:pt x="0" y="1374735"/>
                  <a:pt x="0" y="1336102"/>
                </a:cubicBezTo>
                <a:lnTo>
                  <a:pt x="0" y="69951"/>
                </a:lnTo>
                <a:cubicBezTo>
                  <a:pt x="0" y="31318"/>
                  <a:pt x="31318" y="0"/>
                  <a:pt x="69951" y="0"/>
                </a:cubicBezTo>
                <a:close/>
              </a:path>
            </a:pathLst>
          </a:custGeom>
        </p:spPr>
        <p:txBody>
          <a:bodyPr wrap="square">
            <a:noAutofit/>
          </a:bodyPr>
          <a:lstStyle/>
          <a:p>
            <a:endParaRPr lang="en-IN"/>
          </a:p>
        </p:txBody>
      </p:sp>
    </p:spTree>
    <p:extLst>
      <p:ext uri="{BB962C8B-B14F-4D97-AF65-F5344CB8AC3E}">
        <p14:creationId xmlns:p14="http://schemas.microsoft.com/office/powerpoint/2010/main" val="331991650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AA6AD98A-94BA-8601-0605-196AA39800B1}"/>
              </a:ext>
            </a:extLst>
          </p:cNvPr>
          <p:cNvSpPr>
            <a:spLocks noGrp="1"/>
          </p:cNvSpPr>
          <p:nvPr>
            <p:ph type="pic" sz="quarter" idx="10"/>
          </p:nvPr>
        </p:nvSpPr>
        <p:spPr>
          <a:xfrm>
            <a:off x="3478209" y="3102280"/>
            <a:ext cx="1524118" cy="1524118"/>
          </a:xfrm>
          <a:custGeom>
            <a:avLst/>
            <a:gdLst>
              <a:gd name="connsiteX0" fmla="*/ 762059 w 1524118"/>
              <a:gd name="connsiteY0" fmla="*/ 0 h 1524118"/>
              <a:gd name="connsiteX1" fmla="*/ 1524118 w 1524118"/>
              <a:gd name="connsiteY1" fmla="*/ 762059 h 1524118"/>
              <a:gd name="connsiteX2" fmla="*/ 762059 w 1524118"/>
              <a:gd name="connsiteY2" fmla="*/ 1524118 h 1524118"/>
              <a:gd name="connsiteX3" fmla="*/ 0 w 1524118"/>
              <a:gd name="connsiteY3" fmla="*/ 762059 h 1524118"/>
              <a:gd name="connsiteX4" fmla="*/ 762059 w 1524118"/>
              <a:gd name="connsiteY4" fmla="*/ 0 h 1524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118" h="1524118">
                <a:moveTo>
                  <a:pt x="762059" y="0"/>
                </a:moveTo>
                <a:cubicBezTo>
                  <a:pt x="1182933" y="0"/>
                  <a:pt x="1524118" y="341185"/>
                  <a:pt x="1524118" y="762059"/>
                </a:cubicBezTo>
                <a:cubicBezTo>
                  <a:pt x="1524118" y="1182933"/>
                  <a:pt x="1182933" y="1524118"/>
                  <a:pt x="762059" y="1524118"/>
                </a:cubicBezTo>
                <a:cubicBezTo>
                  <a:pt x="341185" y="1524118"/>
                  <a:pt x="0" y="1182933"/>
                  <a:pt x="0" y="762059"/>
                </a:cubicBezTo>
                <a:cubicBezTo>
                  <a:pt x="0" y="341185"/>
                  <a:pt x="341185" y="0"/>
                  <a:pt x="762059" y="0"/>
                </a:cubicBezTo>
                <a:close/>
              </a:path>
            </a:pathLst>
          </a:custGeom>
        </p:spPr>
        <p:txBody>
          <a:bodyPr wrap="square">
            <a:noAutofit/>
          </a:bodyPr>
          <a:lstStyle/>
          <a:p>
            <a:endParaRPr lang="en-IN"/>
          </a:p>
        </p:txBody>
      </p:sp>
      <p:sp>
        <p:nvSpPr>
          <p:cNvPr id="16" name="Picture Placeholder 15">
            <a:extLst>
              <a:ext uri="{FF2B5EF4-FFF2-40B4-BE49-F238E27FC236}">
                <a16:creationId xmlns:a16="http://schemas.microsoft.com/office/drawing/2014/main" id="{3E153428-B1E3-D072-602C-C6D275598020}"/>
              </a:ext>
            </a:extLst>
          </p:cNvPr>
          <p:cNvSpPr>
            <a:spLocks noGrp="1"/>
          </p:cNvSpPr>
          <p:nvPr>
            <p:ph type="pic" sz="quarter" idx="11"/>
          </p:nvPr>
        </p:nvSpPr>
        <p:spPr>
          <a:xfrm>
            <a:off x="5673569" y="3102280"/>
            <a:ext cx="1524118" cy="1524118"/>
          </a:xfrm>
          <a:custGeom>
            <a:avLst/>
            <a:gdLst>
              <a:gd name="connsiteX0" fmla="*/ 762059 w 1524118"/>
              <a:gd name="connsiteY0" fmla="*/ 0 h 1524118"/>
              <a:gd name="connsiteX1" fmla="*/ 1524118 w 1524118"/>
              <a:gd name="connsiteY1" fmla="*/ 762059 h 1524118"/>
              <a:gd name="connsiteX2" fmla="*/ 762059 w 1524118"/>
              <a:gd name="connsiteY2" fmla="*/ 1524118 h 1524118"/>
              <a:gd name="connsiteX3" fmla="*/ 0 w 1524118"/>
              <a:gd name="connsiteY3" fmla="*/ 762059 h 1524118"/>
              <a:gd name="connsiteX4" fmla="*/ 762059 w 1524118"/>
              <a:gd name="connsiteY4" fmla="*/ 0 h 1524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118" h="1524118">
                <a:moveTo>
                  <a:pt x="762059" y="0"/>
                </a:moveTo>
                <a:cubicBezTo>
                  <a:pt x="1182933" y="0"/>
                  <a:pt x="1524118" y="341185"/>
                  <a:pt x="1524118" y="762059"/>
                </a:cubicBezTo>
                <a:cubicBezTo>
                  <a:pt x="1524118" y="1182933"/>
                  <a:pt x="1182933" y="1524118"/>
                  <a:pt x="762059" y="1524118"/>
                </a:cubicBezTo>
                <a:cubicBezTo>
                  <a:pt x="341185" y="1524118"/>
                  <a:pt x="0" y="1182933"/>
                  <a:pt x="0" y="762059"/>
                </a:cubicBezTo>
                <a:cubicBezTo>
                  <a:pt x="0" y="341185"/>
                  <a:pt x="341185" y="0"/>
                  <a:pt x="762059" y="0"/>
                </a:cubicBezTo>
                <a:close/>
              </a:path>
            </a:pathLst>
          </a:custGeom>
        </p:spPr>
        <p:txBody>
          <a:bodyPr wrap="square">
            <a:noAutofit/>
          </a:bodyPr>
          <a:lstStyle/>
          <a:p>
            <a:endParaRPr lang="en-IN"/>
          </a:p>
        </p:txBody>
      </p:sp>
      <p:sp>
        <p:nvSpPr>
          <p:cNvPr id="19" name="Picture Placeholder 18">
            <a:extLst>
              <a:ext uri="{FF2B5EF4-FFF2-40B4-BE49-F238E27FC236}">
                <a16:creationId xmlns:a16="http://schemas.microsoft.com/office/drawing/2014/main" id="{6BE458EE-95D6-C5D2-24C6-D7E700AC3E86}"/>
              </a:ext>
            </a:extLst>
          </p:cNvPr>
          <p:cNvSpPr>
            <a:spLocks noGrp="1"/>
          </p:cNvSpPr>
          <p:nvPr>
            <p:ph type="pic" sz="quarter" idx="12"/>
          </p:nvPr>
        </p:nvSpPr>
        <p:spPr>
          <a:xfrm>
            <a:off x="7868929" y="3102280"/>
            <a:ext cx="1524118" cy="1524118"/>
          </a:xfrm>
          <a:custGeom>
            <a:avLst/>
            <a:gdLst>
              <a:gd name="connsiteX0" fmla="*/ 762059 w 1524118"/>
              <a:gd name="connsiteY0" fmla="*/ 0 h 1524118"/>
              <a:gd name="connsiteX1" fmla="*/ 1524118 w 1524118"/>
              <a:gd name="connsiteY1" fmla="*/ 762059 h 1524118"/>
              <a:gd name="connsiteX2" fmla="*/ 762059 w 1524118"/>
              <a:gd name="connsiteY2" fmla="*/ 1524118 h 1524118"/>
              <a:gd name="connsiteX3" fmla="*/ 0 w 1524118"/>
              <a:gd name="connsiteY3" fmla="*/ 762059 h 1524118"/>
              <a:gd name="connsiteX4" fmla="*/ 762059 w 1524118"/>
              <a:gd name="connsiteY4" fmla="*/ 0 h 1524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118" h="1524118">
                <a:moveTo>
                  <a:pt x="762059" y="0"/>
                </a:moveTo>
                <a:cubicBezTo>
                  <a:pt x="1182933" y="0"/>
                  <a:pt x="1524118" y="341185"/>
                  <a:pt x="1524118" y="762059"/>
                </a:cubicBezTo>
                <a:cubicBezTo>
                  <a:pt x="1524118" y="1182933"/>
                  <a:pt x="1182933" y="1524118"/>
                  <a:pt x="762059" y="1524118"/>
                </a:cubicBezTo>
                <a:cubicBezTo>
                  <a:pt x="341185" y="1524118"/>
                  <a:pt x="0" y="1182933"/>
                  <a:pt x="0" y="762059"/>
                </a:cubicBezTo>
                <a:cubicBezTo>
                  <a:pt x="0" y="341185"/>
                  <a:pt x="341185" y="0"/>
                  <a:pt x="762059" y="0"/>
                </a:cubicBezTo>
                <a:close/>
              </a:path>
            </a:pathLst>
          </a:custGeom>
        </p:spPr>
        <p:txBody>
          <a:bodyPr wrap="square">
            <a:noAutofit/>
          </a:bodyPr>
          <a:lstStyle/>
          <a:p>
            <a:endParaRPr lang="en-IN"/>
          </a:p>
        </p:txBody>
      </p:sp>
      <p:sp>
        <p:nvSpPr>
          <p:cNvPr id="22" name="Picture Placeholder 21">
            <a:extLst>
              <a:ext uri="{FF2B5EF4-FFF2-40B4-BE49-F238E27FC236}">
                <a16:creationId xmlns:a16="http://schemas.microsoft.com/office/drawing/2014/main" id="{3790EFBF-A14B-B61E-B728-9CFF840B09BA}"/>
              </a:ext>
            </a:extLst>
          </p:cNvPr>
          <p:cNvSpPr>
            <a:spLocks noGrp="1"/>
          </p:cNvSpPr>
          <p:nvPr>
            <p:ph type="pic" sz="quarter" idx="13"/>
          </p:nvPr>
        </p:nvSpPr>
        <p:spPr>
          <a:xfrm>
            <a:off x="10064288" y="3102280"/>
            <a:ext cx="1524118" cy="1524118"/>
          </a:xfrm>
          <a:custGeom>
            <a:avLst/>
            <a:gdLst>
              <a:gd name="connsiteX0" fmla="*/ 762059 w 1524118"/>
              <a:gd name="connsiteY0" fmla="*/ 0 h 1524118"/>
              <a:gd name="connsiteX1" fmla="*/ 1524118 w 1524118"/>
              <a:gd name="connsiteY1" fmla="*/ 762059 h 1524118"/>
              <a:gd name="connsiteX2" fmla="*/ 762059 w 1524118"/>
              <a:gd name="connsiteY2" fmla="*/ 1524118 h 1524118"/>
              <a:gd name="connsiteX3" fmla="*/ 0 w 1524118"/>
              <a:gd name="connsiteY3" fmla="*/ 762059 h 1524118"/>
              <a:gd name="connsiteX4" fmla="*/ 762059 w 1524118"/>
              <a:gd name="connsiteY4" fmla="*/ 0 h 1524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118" h="1524118">
                <a:moveTo>
                  <a:pt x="762059" y="0"/>
                </a:moveTo>
                <a:cubicBezTo>
                  <a:pt x="1182933" y="0"/>
                  <a:pt x="1524118" y="341185"/>
                  <a:pt x="1524118" y="762059"/>
                </a:cubicBezTo>
                <a:cubicBezTo>
                  <a:pt x="1524118" y="1182933"/>
                  <a:pt x="1182933" y="1524118"/>
                  <a:pt x="762059" y="1524118"/>
                </a:cubicBezTo>
                <a:cubicBezTo>
                  <a:pt x="341185" y="1524118"/>
                  <a:pt x="0" y="1182933"/>
                  <a:pt x="0" y="762059"/>
                </a:cubicBezTo>
                <a:cubicBezTo>
                  <a:pt x="0" y="341185"/>
                  <a:pt x="341185" y="0"/>
                  <a:pt x="762059" y="0"/>
                </a:cubicBezTo>
                <a:close/>
              </a:path>
            </a:pathLst>
          </a:custGeom>
        </p:spPr>
        <p:txBody>
          <a:bodyPr wrap="square">
            <a:noAutofit/>
          </a:bodyPr>
          <a:lstStyle/>
          <a:p>
            <a:endParaRPr lang="en-IN"/>
          </a:p>
        </p:txBody>
      </p:sp>
    </p:spTree>
    <p:extLst>
      <p:ext uri="{BB962C8B-B14F-4D97-AF65-F5344CB8AC3E}">
        <p14:creationId xmlns:p14="http://schemas.microsoft.com/office/powerpoint/2010/main" val="372580261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9A885-9A06-A8DE-57E8-8204BFD4725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F859467-A1CF-D0A1-1BA3-2D9C08BA0F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4C757E6-9AA2-F3F1-32FC-C299E797001D}"/>
              </a:ext>
            </a:extLst>
          </p:cNvPr>
          <p:cNvSpPr>
            <a:spLocks noGrp="1"/>
          </p:cNvSpPr>
          <p:nvPr>
            <p:ph type="dt" sz="half" idx="10"/>
          </p:nvPr>
        </p:nvSpPr>
        <p:spPr/>
        <p:txBody>
          <a:bodyPr/>
          <a:lstStyle/>
          <a:p>
            <a:fld id="{A32E457B-8ACB-4F61-9CA3-BFA1D6F932C5}" type="datetimeFigureOut">
              <a:rPr lang="en-IN" smtClean="0"/>
              <a:t>18-11-2024</a:t>
            </a:fld>
            <a:endParaRPr lang="en-IN"/>
          </a:p>
        </p:txBody>
      </p:sp>
      <p:sp>
        <p:nvSpPr>
          <p:cNvPr id="5" name="Footer Placeholder 4">
            <a:extLst>
              <a:ext uri="{FF2B5EF4-FFF2-40B4-BE49-F238E27FC236}">
                <a16:creationId xmlns:a16="http://schemas.microsoft.com/office/drawing/2014/main" id="{D56C9775-937A-DC3A-2D6D-8729C87998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EEB8F4-49B2-C08A-BFBC-A1D0A8398656}"/>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4009449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A6C48-C987-38BA-0E90-578065EB72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A87CC50-35AE-6963-D4D0-2BF79FA413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DF1F8D-DD0E-84BB-0021-EFAD2E57D654}"/>
              </a:ext>
            </a:extLst>
          </p:cNvPr>
          <p:cNvSpPr>
            <a:spLocks noGrp="1"/>
          </p:cNvSpPr>
          <p:nvPr>
            <p:ph type="dt" sz="half" idx="10"/>
          </p:nvPr>
        </p:nvSpPr>
        <p:spPr/>
        <p:txBody>
          <a:bodyPr/>
          <a:lstStyle/>
          <a:p>
            <a:fld id="{A32E457B-8ACB-4F61-9CA3-BFA1D6F932C5}" type="datetimeFigureOut">
              <a:rPr lang="en-IN" smtClean="0"/>
              <a:t>18-11-2024</a:t>
            </a:fld>
            <a:endParaRPr lang="en-IN"/>
          </a:p>
        </p:txBody>
      </p:sp>
      <p:sp>
        <p:nvSpPr>
          <p:cNvPr id="5" name="Footer Placeholder 4">
            <a:extLst>
              <a:ext uri="{FF2B5EF4-FFF2-40B4-BE49-F238E27FC236}">
                <a16:creationId xmlns:a16="http://schemas.microsoft.com/office/drawing/2014/main" id="{7EC163B6-9A48-F9F5-B67B-433383966BC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C7A708A-BC70-5D41-5AA4-06F8F4801EEF}"/>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16544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E8764-0FBC-68BB-5B89-B0DA8B67B91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7A8E6B6-58BF-CC6F-323C-0A288ACAB9D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6669224-4E6C-B58A-CA01-E681BB1B5E0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66BEE1E-A6DF-0099-61FE-4D08414709D6}"/>
              </a:ext>
            </a:extLst>
          </p:cNvPr>
          <p:cNvSpPr>
            <a:spLocks noGrp="1"/>
          </p:cNvSpPr>
          <p:nvPr>
            <p:ph type="dt" sz="half" idx="10"/>
          </p:nvPr>
        </p:nvSpPr>
        <p:spPr/>
        <p:txBody>
          <a:bodyPr/>
          <a:lstStyle/>
          <a:p>
            <a:fld id="{A32E457B-8ACB-4F61-9CA3-BFA1D6F932C5}" type="datetimeFigureOut">
              <a:rPr lang="en-IN" smtClean="0"/>
              <a:t>18-11-2024</a:t>
            </a:fld>
            <a:endParaRPr lang="en-IN"/>
          </a:p>
        </p:txBody>
      </p:sp>
      <p:sp>
        <p:nvSpPr>
          <p:cNvPr id="6" name="Footer Placeholder 5">
            <a:extLst>
              <a:ext uri="{FF2B5EF4-FFF2-40B4-BE49-F238E27FC236}">
                <a16:creationId xmlns:a16="http://schemas.microsoft.com/office/drawing/2014/main" id="{C35B82A4-5509-E162-65A4-5A011A59236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ACB0A6B-FB45-0F63-BE40-3816DA5DA1B8}"/>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2782884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4D046-6E1A-2255-D66A-A585E9AC01D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97DBC03-7F5A-D0B2-AA6C-476D9B10CD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B0DE8A-702E-2C81-5A1A-DA2DAF36D1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A81DF6E-430A-554F-B020-471E30536D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33DA32-C9B2-543E-D772-4F1C058173D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6C8D373-859C-15CB-182E-4B47B133322B}"/>
              </a:ext>
            </a:extLst>
          </p:cNvPr>
          <p:cNvSpPr>
            <a:spLocks noGrp="1"/>
          </p:cNvSpPr>
          <p:nvPr>
            <p:ph type="dt" sz="half" idx="10"/>
          </p:nvPr>
        </p:nvSpPr>
        <p:spPr/>
        <p:txBody>
          <a:bodyPr/>
          <a:lstStyle/>
          <a:p>
            <a:fld id="{A32E457B-8ACB-4F61-9CA3-BFA1D6F932C5}" type="datetimeFigureOut">
              <a:rPr lang="en-IN" smtClean="0"/>
              <a:t>18-11-2024</a:t>
            </a:fld>
            <a:endParaRPr lang="en-IN"/>
          </a:p>
        </p:txBody>
      </p:sp>
      <p:sp>
        <p:nvSpPr>
          <p:cNvPr id="8" name="Footer Placeholder 7">
            <a:extLst>
              <a:ext uri="{FF2B5EF4-FFF2-40B4-BE49-F238E27FC236}">
                <a16:creationId xmlns:a16="http://schemas.microsoft.com/office/drawing/2014/main" id="{EB041F4C-8CE6-8E26-363E-7D679A2BA14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1D4AA56-2D1D-9D9E-92F2-1933ABD0547F}"/>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408971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0BE9-6ACA-7837-F8A6-93D6198EEE7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272C6CB-8788-CD10-4D0B-B920452AF89F}"/>
              </a:ext>
            </a:extLst>
          </p:cNvPr>
          <p:cNvSpPr>
            <a:spLocks noGrp="1"/>
          </p:cNvSpPr>
          <p:nvPr>
            <p:ph type="dt" sz="half" idx="10"/>
          </p:nvPr>
        </p:nvSpPr>
        <p:spPr/>
        <p:txBody>
          <a:bodyPr/>
          <a:lstStyle/>
          <a:p>
            <a:fld id="{A32E457B-8ACB-4F61-9CA3-BFA1D6F932C5}" type="datetimeFigureOut">
              <a:rPr lang="en-IN" smtClean="0"/>
              <a:t>18-11-2024</a:t>
            </a:fld>
            <a:endParaRPr lang="en-IN"/>
          </a:p>
        </p:txBody>
      </p:sp>
      <p:sp>
        <p:nvSpPr>
          <p:cNvPr id="4" name="Footer Placeholder 3">
            <a:extLst>
              <a:ext uri="{FF2B5EF4-FFF2-40B4-BE49-F238E27FC236}">
                <a16:creationId xmlns:a16="http://schemas.microsoft.com/office/drawing/2014/main" id="{75F4B915-DA01-8120-173C-DAD1A1E712F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633C12B-DA75-926D-AD5A-96E53A0A406B}"/>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3411797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A1C108-C7E0-B63D-59A7-EC089C48F9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374FC41-096D-B80A-CE2B-5195BF153A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481D83A-700F-0E5C-8C94-994325997A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2E457B-8ACB-4F61-9CA3-BFA1D6F932C5}" type="datetimeFigureOut">
              <a:rPr lang="en-IN" smtClean="0"/>
              <a:t>18-11-2024</a:t>
            </a:fld>
            <a:endParaRPr lang="en-IN"/>
          </a:p>
        </p:txBody>
      </p:sp>
      <p:sp>
        <p:nvSpPr>
          <p:cNvPr id="5" name="Footer Placeholder 4">
            <a:extLst>
              <a:ext uri="{FF2B5EF4-FFF2-40B4-BE49-F238E27FC236}">
                <a16:creationId xmlns:a16="http://schemas.microsoft.com/office/drawing/2014/main" id="{477FF432-6422-D4FE-B9B1-70128AA752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19A9677-93D6-2D5C-D2E9-FE2C926E25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6DFEE8-03A6-43F7-8184-79995F4902F0}" type="slidenum">
              <a:rPr lang="en-IN" smtClean="0"/>
              <a:t>‹#›</a:t>
            </a:fld>
            <a:endParaRPr lang="en-IN"/>
          </a:p>
        </p:txBody>
      </p:sp>
    </p:spTree>
    <p:extLst>
      <p:ext uri="{BB962C8B-B14F-4D97-AF65-F5344CB8AC3E}">
        <p14:creationId xmlns:p14="http://schemas.microsoft.com/office/powerpoint/2010/main" val="2043676349"/>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1" r:id="rId3"/>
    <p:sldLayoutId id="2147483660" r:id="rId4"/>
    <p:sldLayoutId id="2147483650" r:id="rId5"/>
    <p:sldLayoutId id="2147483651" r:id="rId6"/>
    <p:sldLayoutId id="2147483652" r:id="rId7"/>
    <p:sldLayoutId id="2147483653" r:id="rId8"/>
    <p:sldLayoutId id="2147483654" r:id="rId9"/>
    <p:sldLayoutId id="2147483655" r:id="rId10"/>
    <p:sldLayoutId id="2147483666" r:id="rId11"/>
    <p:sldLayoutId id="2147483664" r:id="rId12"/>
    <p:sldLayoutId id="2147483663" r:id="rId13"/>
    <p:sldLayoutId id="2147483662" r:id="rId14"/>
    <p:sldLayoutId id="2147483656" r:id="rId15"/>
    <p:sldLayoutId id="2147483657" r:id="rId16"/>
    <p:sldLayoutId id="2147483658" r:id="rId17"/>
    <p:sldLayoutId id="2147483659"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slide" Target="slide10.xml"/><Relationship Id="rId3" Type="http://schemas.openxmlformats.org/officeDocument/2006/relationships/image" Target="../media/image2.svg"/><Relationship Id="rId7" Type="http://schemas.openxmlformats.org/officeDocument/2006/relationships/slide" Target="slide7.xml"/><Relationship Id="rId12" Type="http://schemas.openxmlformats.org/officeDocument/2006/relationships/slide" Target="slide2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4.xml"/><Relationship Id="rId11" Type="http://schemas.openxmlformats.org/officeDocument/2006/relationships/slide" Target="slide21.xml"/><Relationship Id="rId5" Type="http://schemas.openxmlformats.org/officeDocument/2006/relationships/slide" Target="slide6.xml"/><Relationship Id="rId10" Type="http://schemas.openxmlformats.org/officeDocument/2006/relationships/slide" Target="slide9.xml"/><Relationship Id="rId4" Type="http://schemas.openxmlformats.org/officeDocument/2006/relationships/slide" Target="slide5.xml"/><Relationship Id="rId9" Type="http://schemas.openxmlformats.org/officeDocument/2006/relationships/image" Target="../media/image4.svg"/><Relationship Id="rId14" Type="http://schemas.openxmlformats.org/officeDocument/2006/relationships/slide" Target="slide11.xml"/></Relationships>
</file>

<file path=ppt/slides/_rels/slide10.xml.rels><?xml version="1.0" encoding="UTF-8" standalone="yes"?>
<Relationships xmlns="http://schemas.openxmlformats.org/package/2006/relationships"><Relationship Id="rId8" Type="http://schemas.openxmlformats.org/officeDocument/2006/relationships/slide" Target="slide24.xml"/><Relationship Id="rId13" Type="http://schemas.openxmlformats.org/officeDocument/2006/relationships/image" Target="../media/image7.png"/><Relationship Id="rId18" Type="http://schemas.openxmlformats.org/officeDocument/2006/relationships/image" Target="../media/image12.svg"/><Relationship Id="rId26" Type="http://schemas.openxmlformats.org/officeDocument/2006/relationships/image" Target="../media/image20.svg"/><Relationship Id="rId3" Type="http://schemas.openxmlformats.org/officeDocument/2006/relationships/slide" Target="slide6.xml"/><Relationship Id="rId21" Type="http://schemas.openxmlformats.org/officeDocument/2006/relationships/image" Target="../media/image15.png"/><Relationship Id="rId7" Type="http://schemas.openxmlformats.org/officeDocument/2006/relationships/slide" Target="slide21.xml"/><Relationship Id="rId12" Type="http://schemas.openxmlformats.org/officeDocument/2006/relationships/image" Target="../media/image30.svg"/><Relationship Id="rId17" Type="http://schemas.openxmlformats.org/officeDocument/2006/relationships/image" Target="../media/image11.png"/><Relationship Id="rId25" Type="http://schemas.openxmlformats.org/officeDocument/2006/relationships/image" Target="../media/image19.png"/><Relationship Id="rId2" Type="http://schemas.openxmlformats.org/officeDocument/2006/relationships/slide" Target="slide5.xml"/><Relationship Id="rId16" Type="http://schemas.openxmlformats.org/officeDocument/2006/relationships/image" Target="../media/image10.svg"/><Relationship Id="rId20" Type="http://schemas.openxmlformats.org/officeDocument/2006/relationships/image" Target="../media/image14.svg"/><Relationship Id="rId29" Type="http://schemas.openxmlformats.org/officeDocument/2006/relationships/image" Target="../media/image36.png"/><Relationship Id="rId1" Type="http://schemas.openxmlformats.org/officeDocument/2006/relationships/slideLayout" Target="../slideLayouts/slideLayout10.xml"/><Relationship Id="rId6" Type="http://schemas.openxmlformats.org/officeDocument/2006/relationships/slide" Target="slide9.xml"/><Relationship Id="rId11" Type="http://schemas.openxmlformats.org/officeDocument/2006/relationships/image" Target="../media/image29.png"/><Relationship Id="rId24" Type="http://schemas.openxmlformats.org/officeDocument/2006/relationships/image" Target="../media/image18.svg"/><Relationship Id="rId5" Type="http://schemas.openxmlformats.org/officeDocument/2006/relationships/slide" Target="slide7.xml"/><Relationship Id="rId15" Type="http://schemas.openxmlformats.org/officeDocument/2006/relationships/image" Target="../media/image9.png"/><Relationship Id="rId23" Type="http://schemas.openxmlformats.org/officeDocument/2006/relationships/image" Target="../media/image17.png"/><Relationship Id="rId28" Type="http://schemas.openxmlformats.org/officeDocument/2006/relationships/image" Target="../media/image22.svg"/><Relationship Id="rId10" Type="http://schemas.openxmlformats.org/officeDocument/2006/relationships/slide" Target="slide11.xml"/><Relationship Id="rId19" Type="http://schemas.openxmlformats.org/officeDocument/2006/relationships/image" Target="../media/image13.png"/><Relationship Id="rId31" Type="http://schemas.openxmlformats.org/officeDocument/2006/relationships/image" Target="../media/image46.png"/><Relationship Id="rId4" Type="http://schemas.openxmlformats.org/officeDocument/2006/relationships/slide" Target="slide4.xml"/><Relationship Id="rId9" Type="http://schemas.openxmlformats.org/officeDocument/2006/relationships/slide" Target="slide10.xml"/><Relationship Id="rId14" Type="http://schemas.openxmlformats.org/officeDocument/2006/relationships/image" Target="../media/image8.svg"/><Relationship Id="rId22" Type="http://schemas.openxmlformats.org/officeDocument/2006/relationships/image" Target="../media/image16.svg"/><Relationship Id="rId27" Type="http://schemas.openxmlformats.org/officeDocument/2006/relationships/image" Target="../media/image21.png"/><Relationship Id="rId30" Type="http://schemas.openxmlformats.org/officeDocument/2006/relationships/image" Target="../media/image37.svg"/></Relationships>
</file>

<file path=ppt/slides/_rels/slide11.xml.rels><?xml version="1.0" encoding="UTF-8" standalone="yes"?>
<Relationships xmlns="http://schemas.openxmlformats.org/package/2006/relationships"><Relationship Id="rId8" Type="http://schemas.openxmlformats.org/officeDocument/2006/relationships/slide" Target="slide24.xml"/><Relationship Id="rId13" Type="http://schemas.openxmlformats.org/officeDocument/2006/relationships/image" Target="../media/image7.png"/><Relationship Id="rId18" Type="http://schemas.openxmlformats.org/officeDocument/2006/relationships/image" Target="../media/image12.svg"/><Relationship Id="rId26" Type="http://schemas.openxmlformats.org/officeDocument/2006/relationships/image" Target="../media/image20.svg"/><Relationship Id="rId3" Type="http://schemas.openxmlformats.org/officeDocument/2006/relationships/slide" Target="slide6.xml"/><Relationship Id="rId21" Type="http://schemas.openxmlformats.org/officeDocument/2006/relationships/image" Target="../media/image15.png"/><Relationship Id="rId7" Type="http://schemas.openxmlformats.org/officeDocument/2006/relationships/slide" Target="slide21.xml"/><Relationship Id="rId12" Type="http://schemas.openxmlformats.org/officeDocument/2006/relationships/image" Target="../media/image30.svg"/><Relationship Id="rId17" Type="http://schemas.openxmlformats.org/officeDocument/2006/relationships/image" Target="../media/image11.png"/><Relationship Id="rId25" Type="http://schemas.openxmlformats.org/officeDocument/2006/relationships/image" Target="../media/image19.png"/><Relationship Id="rId2" Type="http://schemas.openxmlformats.org/officeDocument/2006/relationships/slide" Target="slide5.xml"/><Relationship Id="rId16" Type="http://schemas.openxmlformats.org/officeDocument/2006/relationships/image" Target="../media/image10.svg"/><Relationship Id="rId20" Type="http://schemas.openxmlformats.org/officeDocument/2006/relationships/image" Target="../media/image14.svg"/><Relationship Id="rId29" Type="http://schemas.openxmlformats.org/officeDocument/2006/relationships/image" Target="../media/image36.png"/><Relationship Id="rId1" Type="http://schemas.openxmlformats.org/officeDocument/2006/relationships/slideLayout" Target="../slideLayouts/slideLayout10.xml"/><Relationship Id="rId6" Type="http://schemas.openxmlformats.org/officeDocument/2006/relationships/slide" Target="slide9.xml"/><Relationship Id="rId11" Type="http://schemas.openxmlformats.org/officeDocument/2006/relationships/image" Target="../media/image29.png"/><Relationship Id="rId24" Type="http://schemas.openxmlformats.org/officeDocument/2006/relationships/image" Target="../media/image18.svg"/><Relationship Id="rId5" Type="http://schemas.openxmlformats.org/officeDocument/2006/relationships/slide" Target="slide7.xml"/><Relationship Id="rId15" Type="http://schemas.openxmlformats.org/officeDocument/2006/relationships/image" Target="../media/image9.png"/><Relationship Id="rId23" Type="http://schemas.openxmlformats.org/officeDocument/2006/relationships/image" Target="../media/image17.png"/><Relationship Id="rId28" Type="http://schemas.openxmlformats.org/officeDocument/2006/relationships/image" Target="../media/image22.svg"/><Relationship Id="rId10" Type="http://schemas.openxmlformats.org/officeDocument/2006/relationships/slide" Target="slide11.xml"/><Relationship Id="rId19" Type="http://schemas.openxmlformats.org/officeDocument/2006/relationships/image" Target="../media/image13.png"/><Relationship Id="rId31" Type="http://schemas.openxmlformats.org/officeDocument/2006/relationships/image" Target="../media/image47.jpeg"/><Relationship Id="rId4" Type="http://schemas.openxmlformats.org/officeDocument/2006/relationships/slide" Target="slide4.xml"/><Relationship Id="rId9" Type="http://schemas.openxmlformats.org/officeDocument/2006/relationships/slide" Target="slide10.xml"/><Relationship Id="rId14" Type="http://schemas.openxmlformats.org/officeDocument/2006/relationships/image" Target="../media/image8.svg"/><Relationship Id="rId22" Type="http://schemas.openxmlformats.org/officeDocument/2006/relationships/image" Target="../media/image16.svg"/><Relationship Id="rId27" Type="http://schemas.openxmlformats.org/officeDocument/2006/relationships/image" Target="../media/image21.png"/><Relationship Id="rId30" Type="http://schemas.openxmlformats.org/officeDocument/2006/relationships/image" Target="../media/image37.svg"/></Relationships>
</file>

<file path=ppt/slides/_rels/slide12.xml.rels><?xml version="1.0" encoding="UTF-8" standalone="yes"?>
<Relationships xmlns="http://schemas.openxmlformats.org/package/2006/relationships"><Relationship Id="rId8" Type="http://schemas.openxmlformats.org/officeDocument/2006/relationships/slide" Target="slide24.xml"/><Relationship Id="rId13" Type="http://schemas.openxmlformats.org/officeDocument/2006/relationships/image" Target="../media/image7.png"/><Relationship Id="rId18" Type="http://schemas.openxmlformats.org/officeDocument/2006/relationships/image" Target="../media/image12.svg"/><Relationship Id="rId26" Type="http://schemas.openxmlformats.org/officeDocument/2006/relationships/image" Target="../media/image20.svg"/><Relationship Id="rId3" Type="http://schemas.openxmlformats.org/officeDocument/2006/relationships/slide" Target="slide6.xml"/><Relationship Id="rId21" Type="http://schemas.openxmlformats.org/officeDocument/2006/relationships/image" Target="../media/image15.png"/><Relationship Id="rId7" Type="http://schemas.openxmlformats.org/officeDocument/2006/relationships/slide" Target="slide21.xml"/><Relationship Id="rId12" Type="http://schemas.openxmlformats.org/officeDocument/2006/relationships/image" Target="../media/image30.svg"/><Relationship Id="rId17" Type="http://schemas.openxmlformats.org/officeDocument/2006/relationships/image" Target="../media/image11.png"/><Relationship Id="rId25" Type="http://schemas.openxmlformats.org/officeDocument/2006/relationships/image" Target="../media/image19.png"/><Relationship Id="rId2" Type="http://schemas.openxmlformats.org/officeDocument/2006/relationships/slide" Target="slide5.xml"/><Relationship Id="rId16" Type="http://schemas.openxmlformats.org/officeDocument/2006/relationships/image" Target="../media/image10.svg"/><Relationship Id="rId20" Type="http://schemas.openxmlformats.org/officeDocument/2006/relationships/image" Target="../media/image14.svg"/><Relationship Id="rId29" Type="http://schemas.openxmlformats.org/officeDocument/2006/relationships/image" Target="../media/image36.png"/><Relationship Id="rId1" Type="http://schemas.openxmlformats.org/officeDocument/2006/relationships/slideLayout" Target="../slideLayouts/slideLayout10.xml"/><Relationship Id="rId6" Type="http://schemas.openxmlformats.org/officeDocument/2006/relationships/slide" Target="slide9.xml"/><Relationship Id="rId11" Type="http://schemas.openxmlformats.org/officeDocument/2006/relationships/image" Target="../media/image29.png"/><Relationship Id="rId24" Type="http://schemas.openxmlformats.org/officeDocument/2006/relationships/image" Target="../media/image18.svg"/><Relationship Id="rId5" Type="http://schemas.openxmlformats.org/officeDocument/2006/relationships/slide" Target="slide7.xml"/><Relationship Id="rId15" Type="http://schemas.openxmlformats.org/officeDocument/2006/relationships/image" Target="../media/image9.png"/><Relationship Id="rId23" Type="http://schemas.openxmlformats.org/officeDocument/2006/relationships/image" Target="../media/image17.png"/><Relationship Id="rId28" Type="http://schemas.openxmlformats.org/officeDocument/2006/relationships/image" Target="../media/image22.svg"/><Relationship Id="rId10" Type="http://schemas.openxmlformats.org/officeDocument/2006/relationships/slide" Target="slide11.xml"/><Relationship Id="rId19" Type="http://schemas.openxmlformats.org/officeDocument/2006/relationships/image" Target="../media/image13.png"/><Relationship Id="rId31" Type="http://schemas.openxmlformats.org/officeDocument/2006/relationships/image" Target="../media/image48.png"/><Relationship Id="rId4" Type="http://schemas.openxmlformats.org/officeDocument/2006/relationships/slide" Target="slide4.xml"/><Relationship Id="rId9" Type="http://schemas.openxmlformats.org/officeDocument/2006/relationships/slide" Target="slide10.xml"/><Relationship Id="rId14" Type="http://schemas.openxmlformats.org/officeDocument/2006/relationships/image" Target="../media/image8.svg"/><Relationship Id="rId22" Type="http://schemas.openxmlformats.org/officeDocument/2006/relationships/image" Target="../media/image16.svg"/><Relationship Id="rId27" Type="http://schemas.openxmlformats.org/officeDocument/2006/relationships/image" Target="../media/image21.png"/><Relationship Id="rId30" Type="http://schemas.openxmlformats.org/officeDocument/2006/relationships/image" Target="../media/image37.svg"/></Relationships>
</file>

<file path=ppt/slides/_rels/slide13.xml.rels><?xml version="1.0" encoding="UTF-8" standalone="yes"?>
<Relationships xmlns="http://schemas.openxmlformats.org/package/2006/relationships"><Relationship Id="rId8" Type="http://schemas.openxmlformats.org/officeDocument/2006/relationships/slide" Target="slide24.xml"/><Relationship Id="rId13" Type="http://schemas.openxmlformats.org/officeDocument/2006/relationships/image" Target="../media/image7.png"/><Relationship Id="rId18" Type="http://schemas.openxmlformats.org/officeDocument/2006/relationships/image" Target="../media/image12.svg"/><Relationship Id="rId26" Type="http://schemas.openxmlformats.org/officeDocument/2006/relationships/image" Target="../media/image20.svg"/><Relationship Id="rId3" Type="http://schemas.openxmlformats.org/officeDocument/2006/relationships/slide" Target="slide6.xml"/><Relationship Id="rId21" Type="http://schemas.openxmlformats.org/officeDocument/2006/relationships/image" Target="../media/image15.png"/><Relationship Id="rId7" Type="http://schemas.openxmlformats.org/officeDocument/2006/relationships/slide" Target="slide21.xml"/><Relationship Id="rId12" Type="http://schemas.openxmlformats.org/officeDocument/2006/relationships/image" Target="../media/image30.svg"/><Relationship Id="rId17" Type="http://schemas.openxmlformats.org/officeDocument/2006/relationships/image" Target="../media/image11.png"/><Relationship Id="rId25" Type="http://schemas.openxmlformats.org/officeDocument/2006/relationships/image" Target="../media/image19.png"/><Relationship Id="rId2" Type="http://schemas.openxmlformats.org/officeDocument/2006/relationships/slide" Target="slide5.xml"/><Relationship Id="rId16" Type="http://schemas.openxmlformats.org/officeDocument/2006/relationships/image" Target="../media/image10.svg"/><Relationship Id="rId20" Type="http://schemas.openxmlformats.org/officeDocument/2006/relationships/image" Target="../media/image14.svg"/><Relationship Id="rId29" Type="http://schemas.openxmlformats.org/officeDocument/2006/relationships/image" Target="../media/image36.png"/><Relationship Id="rId1" Type="http://schemas.openxmlformats.org/officeDocument/2006/relationships/slideLayout" Target="../slideLayouts/slideLayout10.xml"/><Relationship Id="rId6" Type="http://schemas.openxmlformats.org/officeDocument/2006/relationships/slide" Target="slide9.xml"/><Relationship Id="rId11" Type="http://schemas.openxmlformats.org/officeDocument/2006/relationships/image" Target="../media/image29.png"/><Relationship Id="rId24" Type="http://schemas.openxmlformats.org/officeDocument/2006/relationships/image" Target="../media/image18.svg"/><Relationship Id="rId5" Type="http://schemas.openxmlformats.org/officeDocument/2006/relationships/slide" Target="slide7.xml"/><Relationship Id="rId15" Type="http://schemas.openxmlformats.org/officeDocument/2006/relationships/image" Target="../media/image9.png"/><Relationship Id="rId23" Type="http://schemas.openxmlformats.org/officeDocument/2006/relationships/image" Target="../media/image17.png"/><Relationship Id="rId28" Type="http://schemas.openxmlformats.org/officeDocument/2006/relationships/image" Target="../media/image22.svg"/><Relationship Id="rId10" Type="http://schemas.openxmlformats.org/officeDocument/2006/relationships/slide" Target="slide11.xml"/><Relationship Id="rId19" Type="http://schemas.openxmlformats.org/officeDocument/2006/relationships/image" Target="../media/image13.png"/><Relationship Id="rId31" Type="http://schemas.openxmlformats.org/officeDocument/2006/relationships/image" Target="../media/image49.jpeg"/><Relationship Id="rId4" Type="http://schemas.openxmlformats.org/officeDocument/2006/relationships/slide" Target="slide4.xml"/><Relationship Id="rId9" Type="http://schemas.openxmlformats.org/officeDocument/2006/relationships/slide" Target="slide10.xml"/><Relationship Id="rId14" Type="http://schemas.openxmlformats.org/officeDocument/2006/relationships/image" Target="../media/image8.svg"/><Relationship Id="rId22" Type="http://schemas.openxmlformats.org/officeDocument/2006/relationships/image" Target="../media/image16.svg"/><Relationship Id="rId27" Type="http://schemas.openxmlformats.org/officeDocument/2006/relationships/image" Target="../media/image21.png"/><Relationship Id="rId30" Type="http://schemas.openxmlformats.org/officeDocument/2006/relationships/image" Target="../media/image37.svg"/></Relationships>
</file>

<file path=ppt/slides/_rels/slide14.xml.rels><?xml version="1.0" encoding="UTF-8" standalone="yes"?>
<Relationships xmlns="http://schemas.openxmlformats.org/package/2006/relationships"><Relationship Id="rId8" Type="http://schemas.openxmlformats.org/officeDocument/2006/relationships/slide" Target="slide24.xml"/><Relationship Id="rId13" Type="http://schemas.openxmlformats.org/officeDocument/2006/relationships/image" Target="../media/image7.png"/><Relationship Id="rId18" Type="http://schemas.openxmlformats.org/officeDocument/2006/relationships/image" Target="../media/image12.svg"/><Relationship Id="rId26" Type="http://schemas.openxmlformats.org/officeDocument/2006/relationships/image" Target="../media/image20.svg"/><Relationship Id="rId3" Type="http://schemas.openxmlformats.org/officeDocument/2006/relationships/slide" Target="slide6.xml"/><Relationship Id="rId21" Type="http://schemas.openxmlformats.org/officeDocument/2006/relationships/image" Target="../media/image15.png"/><Relationship Id="rId7" Type="http://schemas.openxmlformats.org/officeDocument/2006/relationships/slide" Target="slide21.xml"/><Relationship Id="rId12" Type="http://schemas.openxmlformats.org/officeDocument/2006/relationships/image" Target="../media/image30.svg"/><Relationship Id="rId17" Type="http://schemas.openxmlformats.org/officeDocument/2006/relationships/image" Target="../media/image11.png"/><Relationship Id="rId25" Type="http://schemas.openxmlformats.org/officeDocument/2006/relationships/image" Target="../media/image19.png"/><Relationship Id="rId2" Type="http://schemas.openxmlformats.org/officeDocument/2006/relationships/slide" Target="slide5.xml"/><Relationship Id="rId16" Type="http://schemas.openxmlformats.org/officeDocument/2006/relationships/image" Target="../media/image10.svg"/><Relationship Id="rId20" Type="http://schemas.openxmlformats.org/officeDocument/2006/relationships/image" Target="../media/image14.svg"/><Relationship Id="rId29" Type="http://schemas.openxmlformats.org/officeDocument/2006/relationships/image" Target="../media/image36.png"/><Relationship Id="rId1" Type="http://schemas.openxmlformats.org/officeDocument/2006/relationships/slideLayout" Target="../slideLayouts/slideLayout10.xml"/><Relationship Id="rId6" Type="http://schemas.openxmlformats.org/officeDocument/2006/relationships/slide" Target="slide9.xml"/><Relationship Id="rId11" Type="http://schemas.openxmlformats.org/officeDocument/2006/relationships/image" Target="../media/image29.png"/><Relationship Id="rId24" Type="http://schemas.openxmlformats.org/officeDocument/2006/relationships/image" Target="../media/image18.svg"/><Relationship Id="rId5" Type="http://schemas.openxmlformats.org/officeDocument/2006/relationships/slide" Target="slide7.xml"/><Relationship Id="rId15" Type="http://schemas.openxmlformats.org/officeDocument/2006/relationships/image" Target="../media/image9.png"/><Relationship Id="rId23" Type="http://schemas.openxmlformats.org/officeDocument/2006/relationships/image" Target="../media/image17.png"/><Relationship Id="rId28" Type="http://schemas.openxmlformats.org/officeDocument/2006/relationships/image" Target="../media/image22.svg"/><Relationship Id="rId10" Type="http://schemas.openxmlformats.org/officeDocument/2006/relationships/slide" Target="slide11.xml"/><Relationship Id="rId19" Type="http://schemas.openxmlformats.org/officeDocument/2006/relationships/image" Target="../media/image13.png"/><Relationship Id="rId31" Type="http://schemas.openxmlformats.org/officeDocument/2006/relationships/image" Target="../media/image50.png"/><Relationship Id="rId4" Type="http://schemas.openxmlformats.org/officeDocument/2006/relationships/slide" Target="slide4.xml"/><Relationship Id="rId9" Type="http://schemas.openxmlformats.org/officeDocument/2006/relationships/slide" Target="slide10.xml"/><Relationship Id="rId14" Type="http://schemas.openxmlformats.org/officeDocument/2006/relationships/image" Target="../media/image8.svg"/><Relationship Id="rId22" Type="http://schemas.openxmlformats.org/officeDocument/2006/relationships/image" Target="../media/image16.svg"/><Relationship Id="rId27" Type="http://schemas.openxmlformats.org/officeDocument/2006/relationships/image" Target="../media/image21.png"/><Relationship Id="rId30" Type="http://schemas.openxmlformats.org/officeDocument/2006/relationships/image" Target="../media/image37.svg"/></Relationships>
</file>

<file path=ppt/slides/_rels/slide15.xml.rels><?xml version="1.0" encoding="UTF-8" standalone="yes"?>
<Relationships xmlns="http://schemas.openxmlformats.org/package/2006/relationships"><Relationship Id="rId8" Type="http://schemas.openxmlformats.org/officeDocument/2006/relationships/slide" Target="slide24.xml"/><Relationship Id="rId13" Type="http://schemas.openxmlformats.org/officeDocument/2006/relationships/image" Target="../media/image7.png"/><Relationship Id="rId18" Type="http://schemas.openxmlformats.org/officeDocument/2006/relationships/image" Target="../media/image12.svg"/><Relationship Id="rId26" Type="http://schemas.openxmlformats.org/officeDocument/2006/relationships/image" Target="../media/image20.svg"/><Relationship Id="rId3" Type="http://schemas.openxmlformats.org/officeDocument/2006/relationships/slide" Target="slide6.xml"/><Relationship Id="rId21" Type="http://schemas.openxmlformats.org/officeDocument/2006/relationships/image" Target="../media/image15.png"/><Relationship Id="rId7" Type="http://schemas.openxmlformats.org/officeDocument/2006/relationships/slide" Target="slide21.xml"/><Relationship Id="rId12" Type="http://schemas.openxmlformats.org/officeDocument/2006/relationships/image" Target="../media/image30.svg"/><Relationship Id="rId17" Type="http://schemas.openxmlformats.org/officeDocument/2006/relationships/image" Target="../media/image11.png"/><Relationship Id="rId25" Type="http://schemas.openxmlformats.org/officeDocument/2006/relationships/image" Target="../media/image19.png"/><Relationship Id="rId2" Type="http://schemas.openxmlformats.org/officeDocument/2006/relationships/slide" Target="slide5.xml"/><Relationship Id="rId16" Type="http://schemas.openxmlformats.org/officeDocument/2006/relationships/image" Target="../media/image10.svg"/><Relationship Id="rId20" Type="http://schemas.openxmlformats.org/officeDocument/2006/relationships/image" Target="../media/image14.svg"/><Relationship Id="rId29" Type="http://schemas.openxmlformats.org/officeDocument/2006/relationships/image" Target="../media/image36.png"/><Relationship Id="rId1" Type="http://schemas.openxmlformats.org/officeDocument/2006/relationships/slideLayout" Target="../slideLayouts/slideLayout10.xml"/><Relationship Id="rId6" Type="http://schemas.openxmlformats.org/officeDocument/2006/relationships/slide" Target="slide9.xml"/><Relationship Id="rId11" Type="http://schemas.openxmlformats.org/officeDocument/2006/relationships/image" Target="../media/image29.png"/><Relationship Id="rId24" Type="http://schemas.openxmlformats.org/officeDocument/2006/relationships/image" Target="../media/image18.svg"/><Relationship Id="rId5" Type="http://schemas.openxmlformats.org/officeDocument/2006/relationships/slide" Target="slide7.xml"/><Relationship Id="rId15" Type="http://schemas.openxmlformats.org/officeDocument/2006/relationships/image" Target="../media/image9.png"/><Relationship Id="rId23" Type="http://schemas.openxmlformats.org/officeDocument/2006/relationships/image" Target="../media/image17.png"/><Relationship Id="rId28" Type="http://schemas.openxmlformats.org/officeDocument/2006/relationships/image" Target="../media/image22.svg"/><Relationship Id="rId10" Type="http://schemas.openxmlformats.org/officeDocument/2006/relationships/slide" Target="slide11.xml"/><Relationship Id="rId19" Type="http://schemas.openxmlformats.org/officeDocument/2006/relationships/image" Target="../media/image13.png"/><Relationship Id="rId31" Type="http://schemas.openxmlformats.org/officeDocument/2006/relationships/image" Target="../media/image51.jpeg"/><Relationship Id="rId4" Type="http://schemas.openxmlformats.org/officeDocument/2006/relationships/slide" Target="slide4.xml"/><Relationship Id="rId9" Type="http://schemas.openxmlformats.org/officeDocument/2006/relationships/slide" Target="slide10.xml"/><Relationship Id="rId14" Type="http://schemas.openxmlformats.org/officeDocument/2006/relationships/image" Target="../media/image8.svg"/><Relationship Id="rId22" Type="http://schemas.openxmlformats.org/officeDocument/2006/relationships/image" Target="../media/image16.svg"/><Relationship Id="rId27" Type="http://schemas.openxmlformats.org/officeDocument/2006/relationships/image" Target="../media/image21.png"/><Relationship Id="rId30" Type="http://schemas.openxmlformats.org/officeDocument/2006/relationships/image" Target="../media/image37.svg"/></Relationships>
</file>

<file path=ppt/slides/_rels/slide16.xml.rels><?xml version="1.0" encoding="UTF-8" standalone="yes"?>
<Relationships xmlns="http://schemas.openxmlformats.org/package/2006/relationships"><Relationship Id="rId8" Type="http://schemas.openxmlformats.org/officeDocument/2006/relationships/slide" Target="slide24.xml"/><Relationship Id="rId13" Type="http://schemas.openxmlformats.org/officeDocument/2006/relationships/image" Target="../media/image7.png"/><Relationship Id="rId18" Type="http://schemas.openxmlformats.org/officeDocument/2006/relationships/image" Target="../media/image53.svg"/><Relationship Id="rId26" Type="http://schemas.openxmlformats.org/officeDocument/2006/relationships/image" Target="../media/image20.svg"/><Relationship Id="rId3" Type="http://schemas.openxmlformats.org/officeDocument/2006/relationships/slide" Target="slide6.xml"/><Relationship Id="rId21" Type="http://schemas.openxmlformats.org/officeDocument/2006/relationships/image" Target="../media/image15.png"/><Relationship Id="rId7" Type="http://schemas.openxmlformats.org/officeDocument/2006/relationships/slide" Target="slide21.xml"/><Relationship Id="rId12" Type="http://schemas.openxmlformats.org/officeDocument/2006/relationships/image" Target="../media/image30.svg"/><Relationship Id="rId17" Type="http://schemas.openxmlformats.org/officeDocument/2006/relationships/image" Target="../media/image52.png"/><Relationship Id="rId25" Type="http://schemas.openxmlformats.org/officeDocument/2006/relationships/image" Target="../media/image19.png"/><Relationship Id="rId2" Type="http://schemas.openxmlformats.org/officeDocument/2006/relationships/slide" Target="slide5.xml"/><Relationship Id="rId16" Type="http://schemas.openxmlformats.org/officeDocument/2006/relationships/image" Target="../media/image10.svg"/><Relationship Id="rId20" Type="http://schemas.openxmlformats.org/officeDocument/2006/relationships/image" Target="../media/image14.svg"/><Relationship Id="rId29" Type="http://schemas.openxmlformats.org/officeDocument/2006/relationships/image" Target="../media/image23.png"/><Relationship Id="rId1" Type="http://schemas.openxmlformats.org/officeDocument/2006/relationships/slideLayout" Target="../slideLayouts/slideLayout10.xml"/><Relationship Id="rId6" Type="http://schemas.openxmlformats.org/officeDocument/2006/relationships/slide" Target="slide9.xml"/><Relationship Id="rId11" Type="http://schemas.openxmlformats.org/officeDocument/2006/relationships/image" Target="../media/image29.png"/><Relationship Id="rId24" Type="http://schemas.openxmlformats.org/officeDocument/2006/relationships/image" Target="../media/image18.svg"/><Relationship Id="rId5" Type="http://schemas.openxmlformats.org/officeDocument/2006/relationships/slide" Target="slide7.xml"/><Relationship Id="rId15" Type="http://schemas.openxmlformats.org/officeDocument/2006/relationships/image" Target="../media/image9.png"/><Relationship Id="rId23" Type="http://schemas.openxmlformats.org/officeDocument/2006/relationships/image" Target="../media/image17.png"/><Relationship Id="rId28" Type="http://schemas.openxmlformats.org/officeDocument/2006/relationships/image" Target="../media/image22.svg"/><Relationship Id="rId10" Type="http://schemas.openxmlformats.org/officeDocument/2006/relationships/slide" Target="slide11.xml"/><Relationship Id="rId19" Type="http://schemas.openxmlformats.org/officeDocument/2006/relationships/image" Target="../media/image13.png"/><Relationship Id="rId4" Type="http://schemas.openxmlformats.org/officeDocument/2006/relationships/slide" Target="slide4.xml"/><Relationship Id="rId9" Type="http://schemas.openxmlformats.org/officeDocument/2006/relationships/slide" Target="slide10.xml"/><Relationship Id="rId14" Type="http://schemas.openxmlformats.org/officeDocument/2006/relationships/image" Target="../media/image8.svg"/><Relationship Id="rId22" Type="http://schemas.openxmlformats.org/officeDocument/2006/relationships/image" Target="../media/image16.svg"/><Relationship Id="rId27" Type="http://schemas.openxmlformats.org/officeDocument/2006/relationships/image" Target="../media/image21.png"/><Relationship Id="rId30" Type="http://schemas.openxmlformats.org/officeDocument/2006/relationships/image" Target="../media/image24.svg"/></Relationships>
</file>

<file path=ppt/slides/_rels/slide17.xml.rels><?xml version="1.0" encoding="UTF-8" standalone="yes"?>
<Relationships xmlns="http://schemas.openxmlformats.org/package/2006/relationships"><Relationship Id="rId8" Type="http://schemas.openxmlformats.org/officeDocument/2006/relationships/slide" Target="slide24.xml"/><Relationship Id="rId13" Type="http://schemas.openxmlformats.org/officeDocument/2006/relationships/image" Target="../media/image7.png"/><Relationship Id="rId18" Type="http://schemas.openxmlformats.org/officeDocument/2006/relationships/image" Target="../media/image53.svg"/><Relationship Id="rId26" Type="http://schemas.openxmlformats.org/officeDocument/2006/relationships/image" Target="../media/image20.svg"/><Relationship Id="rId3" Type="http://schemas.openxmlformats.org/officeDocument/2006/relationships/slide" Target="slide6.xml"/><Relationship Id="rId21" Type="http://schemas.openxmlformats.org/officeDocument/2006/relationships/image" Target="../media/image15.png"/><Relationship Id="rId7" Type="http://schemas.openxmlformats.org/officeDocument/2006/relationships/slide" Target="slide21.xml"/><Relationship Id="rId12" Type="http://schemas.openxmlformats.org/officeDocument/2006/relationships/image" Target="../media/image30.svg"/><Relationship Id="rId17" Type="http://schemas.openxmlformats.org/officeDocument/2006/relationships/image" Target="../media/image52.png"/><Relationship Id="rId25" Type="http://schemas.openxmlformats.org/officeDocument/2006/relationships/image" Target="../media/image19.png"/><Relationship Id="rId2" Type="http://schemas.openxmlformats.org/officeDocument/2006/relationships/slide" Target="slide5.xml"/><Relationship Id="rId16" Type="http://schemas.openxmlformats.org/officeDocument/2006/relationships/image" Target="../media/image10.svg"/><Relationship Id="rId20" Type="http://schemas.openxmlformats.org/officeDocument/2006/relationships/image" Target="../media/image14.svg"/><Relationship Id="rId29" Type="http://schemas.openxmlformats.org/officeDocument/2006/relationships/image" Target="../media/image23.png"/><Relationship Id="rId1" Type="http://schemas.openxmlformats.org/officeDocument/2006/relationships/slideLayout" Target="../slideLayouts/slideLayout10.xml"/><Relationship Id="rId6" Type="http://schemas.openxmlformats.org/officeDocument/2006/relationships/slide" Target="slide9.xml"/><Relationship Id="rId11" Type="http://schemas.openxmlformats.org/officeDocument/2006/relationships/image" Target="../media/image29.png"/><Relationship Id="rId24" Type="http://schemas.openxmlformats.org/officeDocument/2006/relationships/image" Target="../media/image18.svg"/><Relationship Id="rId5" Type="http://schemas.openxmlformats.org/officeDocument/2006/relationships/slide" Target="slide7.xml"/><Relationship Id="rId15" Type="http://schemas.openxmlformats.org/officeDocument/2006/relationships/image" Target="../media/image9.png"/><Relationship Id="rId23" Type="http://schemas.openxmlformats.org/officeDocument/2006/relationships/image" Target="../media/image17.png"/><Relationship Id="rId28" Type="http://schemas.openxmlformats.org/officeDocument/2006/relationships/image" Target="../media/image22.svg"/><Relationship Id="rId10" Type="http://schemas.openxmlformats.org/officeDocument/2006/relationships/slide" Target="slide11.xml"/><Relationship Id="rId19" Type="http://schemas.openxmlformats.org/officeDocument/2006/relationships/image" Target="../media/image13.png"/><Relationship Id="rId4" Type="http://schemas.openxmlformats.org/officeDocument/2006/relationships/slide" Target="slide4.xml"/><Relationship Id="rId9" Type="http://schemas.openxmlformats.org/officeDocument/2006/relationships/slide" Target="slide10.xml"/><Relationship Id="rId14" Type="http://schemas.openxmlformats.org/officeDocument/2006/relationships/image" Target="../media/image8.svg"/><Relationship Id="rId22" Type="http://schemas.openxmlformats.org/officeDocument/2006/relationships/image" Target="../media/image16.svg"/><Relationship Id="rId27" Type="http://schemas.openxmlformats.org/officeDocument/2006/relationships/image" Target="../media/image21.png"/><Relationship Id="rId30" Type="http://schemas.openxmlformats.org/officeDocument/2006/relationships/image" Target="../media/image24.svg"/></Relationships>
</file>

<file path=ppt/slides/_rels/slide18.xml.rels><?xml version="1.0" encoding="UTF-8" standalone="yes"?>
<Relationships xmlns="http://schemas.openxmlformats.org/package/2006/relationships"><Relationship Id="rId8" Type="http://schemas.openxmlformats.org/officeDocument/2006/relationships/slide" Target="slide24.xml"/><Relationship Id="rId13" Type="http://schemas.openxmlformats.org/officeDocument/2006/relationships/image" Target="../media/image7.png"/><Relationship Id="rId18" Type="http://schemas.openxmlformats.org/officeDocument/2006/relationships/image" Target="../media/image53.svg"/><Relationship Id="rId26" Type="http://schemas.openxmlformats.org/officeDocument/2006/relationships/image" Target="../media/image20.svg"/><Relationship Id="rId3" Type="http://schemas.openxmlformats.org/officeDocument/2006/relationships/slide" Target="slide6.xml"/><Relationship Id="rId21" Type="http://schemas.openxmlformats.org/officeDocument/2006/relationships/image" Target="../media/image15.png"/><Relationship Id="rId7" Type="http://schemas.openxmlformats.org/officeDocument/2006/relationships/slide" Target="slide21.xml"/><Relationship Id="rId12" Type="http://schemas.openxmlformats.org/officeDocument/2006/relationships/image" Target="../media/image30.svg"/><Relationship Id="rId17" Type="http://schemas.openxmlformats.org/officeDocument/2006/relationships/image" Target="../media/image52.png"/><Relationship Id="rId25" Type="http://schemas.openxmlformats.org/officeDocument/2006/relationships/image" Target="../media/image19.png"/><Relationship Id="rId2" Type="http://schemas.openxmlformats.org/officeDocument/2006/relationships/slide" Target="slide5.xml"/><Relationship Id="rId16" Type="http://schemas.openxmlformats.org/officeDocument/2006/relationships/image" Target="../media/image10.svg"/><Relationship Id="rId20" Type="http://schemas.openxmlformats.org/officeDocument/2006/relationships/image" Target="../media/image14.svg"/><Relationship Id="rId29" Type="http://schemas.openxmlformats.org/officeDocument/2006/relationships/image" Target="../media/image23.png"/><Relationship Id="rId1" Type="http://schemas.openxmlformats.org/officeDocument/2006/relationships/slideLayout" Target="../slideLayouts/slideLayout10.xml"/><Relationship Id="rId6" Type="http://schemas.openxmlformats.org/officeDocument/2006/relationships/slide" Target="slide9.xml"/><Relationship Id="rId11" Type="http://schemas.openxmlformats.org/officeDocument/2006/relationships/image" Target="../media/image29.png"/><Relationship Id="rId24" Type="http://schemas.openxmlformats.org/officeDocument/2006/relationships/image" Target="../media/image18.svg"/><Relationship Id="rId5" Type="http://schemas.openxmlformats.org/officeDocument/2006/relationships/slide" Target="slide7.xml"/><Relationship Id="rId15" Type="http://schemas.openxmlformats.org/officeDocument/2006/relationships/image" Target="../media/image9.png"/><Relationship Id="rId23" Type="http://schemas.openxmlformats.org/officeDocument/2006/relationships/image" Target="../media/image17.png"/><Relationship Id="rId28" Type="http://schemas.openxmlformats.org/officeDocument/2006/relationships/image" Target="../media/image22.svg"/><Relationship Id="rId10" Type="http://schemas.openxmlformats.org/officeDocument/2006/relationships/slide" Target="slide11.xml"/><Relationship Id="rId19" Type="http://schemas.openxmlformats.org/officeDocument/2006/relationships/image" Target="../media/image13.png"/><Relationship Id="rId4" Type="http://schemas.openxmlformats.org/officeDocument/2006/relationships/slide" Target="slide4.xml"/><Relationship Id="rId9" Type="http://schemas.openxmlformats.org/officeDocument/2006/relationships/slide" Target="slide10.xml"/><Relationship Id="rId14" Type="http://schemas.openxmlformats.org/officeDocument/2006/relationships/image" Target="../media/image8.svg"/><Relationship Id="rId22" Type="http://schemas.openxmlformats.org/officeDocument/2006/relationships/image" Target="../media/image16.svg"/><Relationship Id="rId27" Type="http://schemas.openxmlformats.org/officeDocument/2006/relationships/image" Target="../media/image21.png"/><Relationship Id="rId30" Type="http://schemas.openxmlformats.org/officeDocument/2006/relationships/image" Target="../media/image24.svg"/></Relationships>
</file>

<file path=ppt/slides/_rels/slide19.xml.rels><?xml version="1.0" encoding="UTF-8" standalone="yes"?>
<Relationships xmlns="http://schemas.openxmlformats.org/package/2006/relationships"><Relationship Id="rId8" Type="http://schemas.openxmlformats.org/officeDocument/2006/relationships/slide" Target="slide21.xml"/><Relationship Id="rId13" Type="http://schemas.openxmlformats.org/officeDocument/2006/relationships/image" Target="../media/image30.svg"/><Relationship Id="rId18" Type="http://schemas.openxmlformats.org/officeDocument/2006/relationships/image" Target="../media/image11.png"/><Relationship Id="rId26" Type="http://schemas.openxmlformats.org/officeDocument/2006/relationships/image" Target="../media/image19.png"/><Relationship Id="rId3" Type="http://schemas.openxmlformats.org/officeDocument/2006/relationships/slide" Target="slide5.xml"/><Relationship Id="rId21" Type="http://schemas.openxmlformats.org/officeDocument/2006/relationships/image" Target="../media/image14.svg"/><Relationship Id="rId7" Type="http://schemas.openxmlformats.org/officeDocument/2006/relationships/slide" Target="slide9.xml"/><Relationship Id="rId12" Type="http://schemas.openxmlformats.org/officeDocument/2006/relationships/image" Target="../media/image29.png"/><Relationship Id="rId17" Type="http://schemas.openxmlformats.org/officeDocument/2006/relationships/image" Target="../media/image10.svg"/><Relationship Id="rId25" Type="http://schemas.openxmlformats.org/officeDocument/2006/relationships/image" Target="../media/image18.svg"/><Relationship Id="rId2" Type="http://schemas.openxmlformats.org/officeDocument/2006/relationships/image" Target="../media/image54.png"/><Relationship Id="rId16" Type="http://schemas.openxmlformats.org/officeDocument/2006/relationships/image" Target="../media/image9.png"/><Relationship Id="rId20" Type="http://schemas.openxmlformats.org/officeDocument/2006/relationships/image" Target="../media/image13.png"/><Relationship Id="rId29" Type="http://schemas.openxmlformats.org/officeDocument/2006/relationships/image" Target="../media/image22.svg"/><Relationship Id="rId1" Type="http://schemas.openxmlformats.org/officeDocument/2006/relationships/slideLayout" Target="../slideLayouts/slideLayout10.xml"/><Relationship Id="rId6" Type="http://schemas.openxmlformats.org/officeDocument/2006/relationships/slide" Target="slide7.xml"/><Relationship Id="rId11" Type="http://schemas.openxmlformats.org/officeDocument/2006/relationships/slide" Target="slide11.xml"/><Relationship Id="rId24" Type="http://schemas.openxmlformats.org/officeDocument/2006/relationships/image" Target="../media/image17.png"/><Relationship Id="rId5" Type="http://schemas.openxmlformats.org/officeDocument/2006/relationships/slide" Target="slide4.xml"/><Relationship Id="rId15" Type="http://schemas.openxmlformats.org/officeDocument/2006/relationships/image" Target="../media/image8.svg"/><Relationship Id="rId23" Type="http://schemas.openxmlformats.org/officeDocument/2006/relationships/image" Target="../media/image16.svg"/><Relationship Id="rId28" Type="http://schemas.openxmlformats.org/officeDocument/2006/relationships/image" Target="../media/image21.png"/><Relationship Id="rId10" Type="http://schemas.openxmlformats.org/officeDocument/2006/relationships/slide" Target="slide10.xml"/><Relationship Id="rId19" Type="http://schemas.openxmlformats.org/officeDocument/2006/relationships/image" Target="../media/image12.svg"/><Relationship Id="rId31" Type="http://schemas.openxmlformats.org/officeDocument/2006/relationships/image" Target="../media/image37.svg"/><Relationship Id="rId4" Type="http://schemas.openxmlformats.org/officeDocument/2006/relationships/slide" Target="slide6.xml"/><Relationship Id="rId9" Type="http://schemas.openxmlformats.org/officeDocument/2006/relationships/slide" Target="slide24.xml"/><Relationship Id="rId14" Type="http://schemas.openxmlformats.org/officeDocument/2006/relationships/image" Target="../media/image7.png"/><Relationship Id="rId22" Type="http://schemas.openxmlformats.org/officeDocument/2006/relationships/image" Target="../media/image15.png"/><Relationship Id="rId27" Type="http://schemas.openxmlformats.org/officeDocument/2006/relationships/image" Target="../media/image20.svg"/><Relationship Id="rId30" Type="http://schemas.openxmlformats.org/officeDocument/2006/relationships/image" Target="../media/image36.png"/></Relationships>
</file>

<file path=ppt/slides/_rels/slide2.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slide" Target="slide11.xml"/><Relationship Id="rId3" Type="http://schemas.openxmlformats.org/officeDocument/2006/relationships/image" Target="../media/image2.svg"/><Relationship Id="rId7" Type="http://schemas.openxmlformats.org/officeDocument/2006/relationships/image" Target="../media/image3.png"/><Relationship Id="rId12" Type="http://schemas.openxmlformats.org/officeDocument/2006/relationships/slide" Target="slide2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7.xml"/><Relationship Id="rId11" Type="http://schemas.openxmlformats.org/officeDocument/2006/relationships/slide" Target="slide21.xml"/><Relationship Id="rId5" Type="http://schemas.openxmlformats.org/officeDocument/2006/relationships/slide" Target="slide6.xml"/><Relationship Id="rId10" Type="http://schemas.openxmlformats.org/officeDocument/2006/relationships/slide" Target="slide9.xml"/><Relationship Id="rId4" Type="http://schemas.openxmlformats.org/officeDocument/2006/relationships/slide" Target="slide5.xml"/><Relationship Id="rId9" Type="http://schemas.openxmlformats.org/officeDocument/2006/relationships/slide" Target="slide4.xml"/><Relationship Id="rId14" Type="http://schemas.openxmlformats.org/officeDocument/2006/relationships/slide" Target="slide12.xml"/></Relationships>
</file>

<file path=ppt/slides/_rels/slide20.xml.rels><?xml version="1.0" encoding="UTF-8" standalone="yes"?>
<Relationships xmlns="http://schemas.openxmlformats.org/package/2006/relationships"><Relationship Id="rId8" Type="http://schemas.openxmlformats.org/officeDocument/2006/relationships/slide" Target="slide24.xml"/><Relationship Id="rId13" Type="http://schemas.openxmlformats.org/officeDocument/2006/relationships/image" Target="../media/image7.png"/><Relationship Id="rId18" Type="http://schemas.openxmlformats.org/officeDocument/2006/relationships/image" Target="../media/image12.svg"/><Relationship Id="rId26" Type="http://schemas.openxmlformats.org/officeDocument/2006/relationships/image" Target="../media/image20.svg"/><Relationship Id="rId3" Type="http://schemas.openxmlformats.org/officeDocument/2006/relationships/slide" Target="slide6.xml"/><Relationship Id="rId21" Type="http://schemas.openxmlformats.org/officeDocument/2006/relationships/image" Target="../media/image15.png"/><Relationship Id="rId7" Type="http://schemas.openxmlformats.org/officeDocument/2006/relationships/slide" Target="slide21.xml"/><Relationship Id="rId12" Type="http://schemas.openxmlformats.org/officeDocument/2006/relationships/image" Target="../media/image30.svg"/><Relationship Id="rId17" Type="http://schemas.openxmlformats.org/officeDocument/2006/relationships/image" Target="../media/image11.png"/><Relationship Id="rId25" Type="http://schemas.openxmlformats.org/officeDocument/2006/relationships/image" Target="../media/image19.png"/><Relationship Id="rId2" Type="http://schemas.openxmlformats.org/officeDocument/2006/relationships/slide" Target="slide5.xml"/><Relationship Id="rId16" Type="http://schemas.openxmlformats.org/officeDocument/2006/relationships/image" Target="../media/image10.svg"/><Relationship Id="rId20" Type="http://schemas.openxmlformats.org/officeDocument/2006/relationships/image" Target="../media/image14.svg"/><Relationship Id="rId29" Type="http://schemas.openxmlformats.org/officeDocument/2006/relationships/image" Target="../media/image36.png"/><Relationship Id="rId1" Type="http://schemas.openxmlformats.org/officeDocument/2006/relationships/slideLayout" Target="../slideLayouts/slideLayout10.xml"/><Relationship Id="rId6" Type="http://schemas.openxmlformats.org/officeDocument/2006/relationships/slide" Target="slide9.xml"/><Relationship Id="rId11" Type="http://schemas.openxmlformats.org/officeDocument/2006/relationships/image" Target="../media/image29.png"/><Relationship Id="rId24" Type="http://schemas.openxmlformats.org/officeDocument/2006/relationships/image" Target="../media/image18.svg"/><Relationship Id="rId32" Type="http://schemas.openxmlformats.org/officeDocument/2006/relationships/image" Target="../media/image56.jpeg"/><Relationship Id="rId5" Type="http://schemas.openxmlformats.org/officeDocument/2006/relationships/slide" Target="slide7.xml"/><Relationship Id="rId15" Type="http://schemas.openxmlformats.org/officeDocument/2006/relationships/image" Target="../media/image9.png"/><Relationship Id="rId23" Type="http://schemas.openxmlformats.org/officeDocument/2006/relationships/image" Target="../media/image17.png"/><Relationship Id="rId28" Type="http://schemas.openxmlformats.org/officeDocument/2006/relationships/image" Target="../media/image22.svg"/><Relationship Id="rId10" Type="http://schemas.openxmlformats.org/officeDocument/2006/relationships/slide" Target="slide11.xml"/><Relationship Id="rId19" Type="http://schemas.openxmlformats.org/officeDocument/2006/relationships/image" Target="../media/image13.png"/><Relationship Id="rId31" Type="http://schemas.openxmlformats.org/officeDocument/2006/relationships/image" Target="../media/image55.jpeg"/><Relationship Id="rId4" Type="http://schemas.openxmlformats.org/officeDocument/2006/relationships/slide" Target="slide4.xml"/><Relationship Id="rId9" Type="http://schemas.openxmlformats.org/officeDocument/2006/relationships/slide" Target="slide10.xml"/><Relationship Id="rId14" Type="http://schemas.openxmlformats.org/officeDocument/2006/relationships/image" Target="../media/image8.svg"/><Relationship Id="rId22" Type="http://schemas.openxmlformats.org/officeDocument/2006/relationships/image" Target="../media/image16.svg"/><Relationship Id="rId27" Type="http://schemas.openxmlformats.org/officeDocument/2006/relationships/image" Target="../media/image21.png"/><Relationship Id="rId30" Type="http://schemas.openxmlformats.org/officeDocument/2006/relationships/image" Target="../media/image37.svg"/></Relationships>
</file>

<file path=ppt/slides/_rels/slide21.xml.rels><?xml version="1.0" encoding="UTF-8" standalone="yes"?>
<Relationships xmlns="http://schemas.openxmlformats.org/package/2006/relationships"><Relationship Id="rId8" Type="http://schemas.openxmlformats.org/officeDocument/2006/relationships/slide" Target="slide24.xml"/><Relationship Id="rId13" Type="http://schemas.openxmlformats.org/officeDocument/2006/relationships/image" Target="../media/image7.png"/><Relationship Id="rId18" Type="http://schemas.openxmlformats.org/officeDocument/2006/relationships/image" Target="../media/image12.svg"/><Relationship Id="rId26" Type="http://schemas.openxmlformats.org/officeDocument/2006/relationships/image" Target="../media/image20.svg"/><Relationship Id="rId3" Type="http://schemas.openxmlformats.org/officeDocument/2006/relationships/slide" Target="slide6.xml"/><Relationship Id="rId21" Type="http://schemas.openxmlformats.org/officeDocument/2006/relationships/image" Target="../media/image15.png"/><Relationship Id="rId7" Type="http://schemas.openxmlformats.org/officeDocument/2006/relationships/slide" Target="slide21.xml"/><Relationship Id="rId12" Type="http://schemas.openxmlformats.org/officeDocument/2006/relationships/image" Target="../media/image30.svg"/><Relationship Id="rId17" Type="http://schemas.openxmlformats.org/officeDocument/2006/relationships/image" Target="../media/image11.png"/><Relationship Id="rId25" Type="http://schemas.openxmlformats.org/officeDocument/2006/relationships/image" Target="../media/image19.png"/><Relationship Id="rId2" Type="http://schemas.openxmlformats.org/officeDocument/2006/relationships/slide" Target="slide5.xml"/><Relationship Id="rId16" Type="http://schemas.openxmlformats.org/officeDocument/2006/relationships/image" Target="../media/image10.svg"/><Relationship Id="rId20" Type="http://schemas.openxmlformats.org/officeDocument/2006/relationships/image" Target="../media/image14.svg"/><Relationship Id="rId29" Type="http://schemas.openxmlformats.org/officeDocument/2006/relationships/image" Target="../media/image23.png"/><Relationship Id="rId1" Type="http://schemas.openxmlformats.org/officeDocument/2006/relationships/slideLayout" Target="../slideLayouts/slideLayout14.xml"/><Relationship Id="rId6" Type="http://schemas.openxmlformats.org/officeDocument/2006/relationships/slide" Target="slide9.xml"/><Relationship Id="rId11" Type="http://schemas.openxmlformats.org/officeDocument/2006/relationships/image" Target="../media/image29.png"/><Relationship Id="rId24" Type="http://schemas.openxmlformats.org/officeDocument/2006/relationships/image" Target="../media/image58.svg"/><Relationship Id="rId5" Type="http://schemas.openxmlformats.org/officeDocument/2006/relationships/slide" Target="slide7.xml"/><Relationship Id="rId15" Type="http://schemas.openxmlformats.org/officeDocument/2006/relationships/image" Target="../media/image9.png"/><Relationship Id="rId23" Type="http://schemas.openxmlformats.org/officeDocument/2006/relationships/image" Target="../media/image57.png"/><Relationship Id="rId28" Type="http://schemas.openxmlformats.org/officeDocument/2006/relationships/image" Target="../media/image22.svg"/><Relationship Id="rId10" Type="http://schemas.openxmlformats.org/officeDocument/2006/relationships/slide" Target="slide11.xml"/><Relationship Id="rId19" Type="http://schemas.openxmlformats.org/officeDocument/2006/relationships/image" Target="../media/image13.png"/><Relationship Id="rId4" Type="http://schemas.openxmlformats.org/officeDocument/2006/relationships/slide" Target="slide4.xml"/><Relationship Id="rId9" Type="http://schemas.openxmlformats.org/officeDocument/2006/relationships/slide" Target="slide10.xml"/><Relationship Id="rId14" Type="http://schemas.openxmlformats.org/officeDocument/2006/relationships/image" Target="../media/image8.svg"/><Relationship Id="rId22" Type="http://schemas.openxmlformats.org/officeDocument/2006/relationships/image" Target="../media/image16.svg"/><Relationship Id="rId27" Type="http://schemas.openxmlformats.org/officeDocument/2006/relationships/image" Target="../media/image21.png"/><Relationship Id="rId30" Type="http://schemas.openxmlformats.org/officeDocument/2006/relationships/image" Target="../media/image24.svg"/></Relationships>
</file>

<file path=ppt/slides/_rels/slide22.xml.rels><?xml version="1.0" encoding="UTF-8" standalone="yes"?>
<Relationships xmlns="http://schemas.openxmlformats.org/package/2006/relationships"><Relationship Id="rId8" Type="http://schemas.openxmlformats.org/officeDocument/2006/relationships/slide" Target="slide24.xml"/><Relationship Id="rId13" Type="http://schemas.openxmlformats.org/officeDocument/2006/relationships/image" Target="../media/image7.png"/><Relationship Id="rId18" Type="http://schemas.openxmlformats.org/officeDocument/2006/relationships/image" Target="../media/image12.svg"/><Relationship Id="rId26" Type="http://schemas.openxmlformats.org/officeDocument/2006/relationships/image" Target="../media/image60.svg"/><Relationship Id="rId3" Type="http://schemas.openxmlformats.org/officeDocument/2006/relationships/slide" Target="slide6.xml"/><Relationship Id="rId21" Type="http://schemas.openxmlformats.org/officeDocument/2006/relationships/image" Target="../media/image15.png"/><Relationship Id="rId7" Type="http://schemas.openxmlformats.org/officeDocument/2006/relationships/slide" Target="slide21.xml"/><Relationship Id="rId12" Type="http://schemas.openxmlformats.org/officeDocument/2006/relationships/image" Target="../media/image30.svg"/><Relationship Id="rId17" Type="http://schemas.openxmlformats.org/officeDocument/2006/relationships/image" Target="../media/image11.png"/><Relationship Id="rId25" Type="http://schemas.openxmlformats.org/officeDocument/2006/relationships/image" Target="../media/image59.png"/><Relationship Id="rId2" Type="http://schemas.openxmlformats.org/officeDocument/2006/relationships/slide" Target="slide5.xml"/><Relationship Id="rId16" Type="http://schemas.openxmlformats.org/officeDocument/2006/relationships/image" Target="../media/image10.svg"/><Relationship Id="rId20" Type="http://schemas.openxmlformats.org/officeDocument/2006/relationships/image" Target="../media/image14.svg"/><Relationship Id="rId29" Type="http://schemas.openxmlformats.org/officeDocument/2006/relationships/image" Target="../media/image23.png"/><Relationship Id="rId1" Type="http://schemas.openxmlformats.org/officeDocument/2006/relationships/slideLayout" Target="../slideLayouts/slideLayout14.xml"/><Relationship Id="rId6" Type="http://schemas.openxmlformats.org/officeDocument/2006/relationships/slide" Target="slide9.xml"/><Relationship Id="rId11" Type="http://schemas.openxmlformats.org/officeDocument/2006/relationships/image" Target="../media/image29.png"/><Relationship Id="rId24" Type="http://schemas.openxmlformats.org/officeDocument/2006/relationships/image" Target="../media/image18.svg"/><Relationship Id="rId5" Type="http://schemas.openxmlformats.org/officeDocument/2006/relationships/slide" Target="slide7.xml"/><Relationship Id="rId15" Type="http://schemas.openxmlformats.org/officeDocument/2006/relationships/image" Target="../media/image9.png"/><Relationship Id="rId23" Type="http://schemas.openxmlformats.org/officeDocument/2006/relationships/image" Target="../media/image17.png"/><Relationship Id="rId28" Type="http://schemas.openxmlformats.org/officeDocument/2006/relationships/image" Target="../media/image22.svg"/><Relationship Id="rId10" Type="http://schemas.openxmlformats.org/officeDocument/2006/relationships/slide" Target="slide11.xml"/><Relationship Id="rId19" Type="http://schemas.openxmlformats.org/officeDocument/2006/relationships/image" Target="../media/image13.png"/><Relationship Id="rId4" Type="http://schemas.openxmlformats.org/officeDocument/2006/relationships/slide" Target="slide4.xml"/><Relationship Id="rId9" Type="http://schemas.openxmlformats.org/officeDocument/2006/relationships/slide" Target="slide10.xml"/><Relationship Id="rId14" Type="http://schemas.openxmlformats.org/officeDocument/2006/relationships/image" Target="../media/image8.svg"/><Relationship Id="rId22" Type="http://schemas.openxmlformats.org/officeDocument/2006/relationships/image" Target="../media/image16.svg"/><Relationship Id="rId27" Type="http://schemas.openxmlformats.org/officeDocument/2006/relationships/image" Target="../media/image21.png"/><Relationship Id="rId30" Type="http://schemas.openxmlformats.org/officeDocument/2006/relationships/image" Target="../media/image24.svg"/></Relationships>
</file>

<file path=ppt/slides/_rels/slide23.xml.rels><?xml version="1.0" encoding="UTF-8" standalone="yes"?>
<Relationships xmlns="http://schemas.openxmlformats.org/package/2006/relationships"><Relationship Id="rId8" Type="http://schemas.openxmlformats.org/officeDocument/2006/relationships/slide" Target="slide24.xml"/><Relationship Id="rId13" Type="http://schemas.openxmlformats.org/officeDocument/2006/relationships/image" Target="../media/image7.png"/><Relationship Id="rId18" Type="http://schemas.openxmlformats.org/officeDocument/2006/relationships/image" Target="../media/image12.svg"/><Relationship Id="rId26" Type="http://schemas.openxmlformats.org/officeDocument/2006/relationships/image" Target="../media/image20.svg"/><Relationship Id="rId3" Type="http://schemas.openxmlformats.org/officeDocument/2006/relationships/slide" Target="slide6.xml"/><Relationship Id="rId21" Type="http://schemas.openxmlformats.org/officeDocument/2006/relationships/image" Target="../media/image61.png"/><Relationship Id="rId7" Type="http://schemas.openxmlformats.org/officeDocument/2006/relationships/slide" Target="slide21.xml"/><Relationship Id="rId12" Type="http://schemas.openxmlformats.org/officeDocument/2006/relationships/image" Target="../media/image30.svg"/><Relationship Id="rId17" Type="http://schemas.openxmlformats.org/officeDocument/2006/relationships/image" Target="../media/image11.png"/><Relationship Id="rId25" Type="http://schemas.openxmlformats.org/officeDocument/2006/relationships/image" Target="../media/image19.png"/><Relationship Id="rId2" Type="http://schemas.openxmlformats.org/officeDocument/2006/relationships/slide" Target="slide5.xml"/><Relationship Id="rId16" Type="http://schemas.openxmlformats.org/officeDocument/2006/relationships/image" Target="../media/image10.svg"/><Relationship Id="rId20" Type="http://schemas.openxmlformats.org/officeDocument/2006/relationships/image" Target="../media/image14.svg"/><Relationship Id="rId29" Type="http://schemas.openxmlformats.org/officeDocument/2006/relationships/image" Target="../media/image23.png"/><Relationship Id="rId1" Type="http://schemas.openxmlformats.org/officeDocument/2006/relationships/slideLayout" Target="../slideLayouts/slideLayout14.xml"/><Relationship Id="rId6" Type="http://schemas.openxmlformats.org/officeDocument/2006/relationships/slide" Target="slide9.xml"/><Relationship Id="rId11" Type="http://schemas.openxmlformats.org/officeDocument/2006/relationships/image" Target="../media/image29.png"/><Relationship Id="rId24" Type="http://schemas.openxmlformats.org/officeDocument/2006/relationships/image" Target="../media/image18.svg"/><Relationship Id="rId5" Type="http://schemas.openxmlformats.org/officeDocument/2006/relationships/slide" Target="slide7.xml"/><Relationship Id="rId15" Type="http://schemas.openxmlformats.org/officeDocument/2006/relationships/image" Target="../media/image9.png"/><Relationship Id="rId23" Type="http://schemas.openxmlformats.org/officeDocument/2006/relationships/image" Target="../media/image17.png"/><Relationship Id="rId28" Type="http://schemas.openxmlformats.org/officeDocument/2006/relationships/image" Target="../media/image22.svg"/><Relationship Id="rId10" Type="http://schemas.openxmlformats.org/officeDocument/2006/relationships/slide" Target="slide13.xml"/><Relationship Id="rId19" Type="http://schemas.openxmlformats.org/officeDocument/2006/relationships/image" Target="../media/image13.png"/><Relationship Id="rId4" Type="http://schemas.openxmlformats.org/officeDocument/2006/relationships/slide" Target="slide4.xml"/><Relationship Id="rId9" Type="http://schemas.openxmlformats.org/officeDocument/2006/relationships/slide" Target="slide10.xml"/><Relationship Id="rId14" Type="http://schemas.openxmlformats.org/officeDocument/2006/relationships/image" Target="../media/image8.svg"/><Relationship Id="rId22" Type="http://schemas.openxmlformats.org/officeDocument/2006/relationships/image" Target="../media/image62.svg"/><Relationship Id="rId27" Type="http://schemas.openxmlformats.org/officeDocument/2006/relationships/image" Target="../media/image21.png"/><Relationship Id="rId30" Type="http://schemas.openxmlformats.org/officeDocument/2006/relationships/image" Target="../media/image24.svg"/></Relationships>
</file>

<file path=ppt/slides/_rels/slide24.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g"/><Relationship Id="rId1" Type="http://schemas.openxmlformats.org/officeDocument/2006/relationships/slideLayout" Target="../slideLayouts/slideLayout13.xml"/><Relationship Id="rId5" Type="http://schemas.openxmlformats.org/officeDocument/2006/relationships/image" Target="../media/image66.jpg"/><Relationship Id="rId4" Type="http://schemas.openxmlformats.org/officeDocument/2006/relationships/image" Target="../media/image65.jpg"/></Relationships>
</file>

<file path=ppt/slides/_rels/slide3.xml.rels><?xml version="1.0" encoding="UTF-8" standalone="yes"?>
<Relationships xmlns="http://schemas.openxmlformats.org/package/2006/relationships"><Relationship Id="rId13" Type="http://schemas.openxmlformats.org/officeDocument/2006/relationships/image" Target="../media/image7.png"/><Relationship Id="rId18" Type="http://schemas.openxmlformats.org/officeDocument/2006/relationships/image" Target="../media/image12.svg"/><Relationship Id="rId26" Type="http://schemas.openxmlformats.org/officeDocument/2006/relationships/image" Target="../media/image20.svg"/><Relationship Id="rId3" Type="http://schemas.openxmlformats.org/officeDocument/2006/relationships/slide" Target="slide6.xml"/><Relationship Id="rId21" Type="http://schemas.openxmlformats.org/officeDocument/2006/relationships/image" Target="../media/image15.png"/><Relationship Id="rId34" Type="http://schemas.openxmlformats.org/officeDocument/2006/relationships/image" Target="../media/image28.jpeg"/><Relationship Id="rId7" Type="http://schemas.openxmlformats.org/officeDocument/2006/relationships/slide" Target="slide21.xml"/><Relationship Id="rId12" Type="http://schemas.openxmlformats.org/officeDocument/2006/relationships/image" Target="../media/image6.svg"/><Relationship Id="rId17" Type="http://schemas.openxmlformats.org/officeDocument/2006/relationships/image" Target="../media/image11.png"/><Relationship Id="rId25" Type="http://schemas.openxmlformats.org/officeDocument/2006/relationships/image" Target="../media/image19.png"/><Relationship Id="rId33" Type="http://schemas.openxmlformats.org/officeDocument/2006/relationships/image" Target="../media/image27.jpeg"/><Relationship Id="rId2" Type="http://schemas.openxmlformats.org/officeDocument/2006/relationships/slide" Target="slide5.xml"/><Relationship Id="rId16" Type="http://schemas.openxmlformats.org/officeDocument/2006/relationships/image" Target="../media/image10.svg"/><Relationship Id="rId20" Type="http://schemas.openxmlformats.org/officeDocument/2006/relationships/image" Target="../media/image14.svg"/><Relationship Id="rId29" Type="http://schemas.openxmlformats.org/officeDocument/2006/relationships/image" Target="../media/image23.png"/><Relationship Id="rId1" Type="http://schemas.openxmlformats.org/officeDocument/2006/relationships/slideLayout" Target="../slideLayouts/slideLayout4.xml"/><Relationship Id="rId6" Type="http://schemas.openxmlformats.org/officeDocument/2006/relationships/slide" Target="slide9.xml"/><Relationship Id="rId11" Type="http://schemas.openxmlformats.org/officeDocument/2006/relationships/image" Target="../media/image5.png"/><Relationship Id="rId24" Type="http://schemas.openxmlformats.org/officeDocument/2006/relationships/image" Target="../media/image18.svg"/><Relationship Id="rId32" Type="http://schemas.openxmlformats.org/officeDocument/2006/relationships/image" Target="../media/image26.jpg"/><Relationship Id="rId5" Type="http://schemas.openxmlformats.org/officeDocument/2006/relationships/slide" Target="slide7.xml"/><Relationship Id="rId15" Type="http://schemas.openxmlformats.org/officeDocument/2006/relationships/image" Target="../media/image9.png"/><Relationship Id="rId23" Type="http://schemas.openxmlformats.org/officeDocument/2006/relationships/image" Target="../media/image17.png"/><Relationship Id="rId28" Type="http://schemas.openxmlformats.org/officeDocument/2006/relationships/image" Target="../media/image22.svg"/><Relationship Id="rId10" Type="http://schemas.openxmlformats.org/officeDocument/2006/relationships/slide" Target="slide11.xml"/><Relationship Id="rId19" Type="http://schemas.openxmlformats.org/officeDocument/2006/relationships/image" Target="../media/image13.png"/><Relationship Id="rId31" Type="http://schemas.openxmlformats.org/officeDocument/2006/relationships/image" Target="../media/image25.jpeg"/><Relationship Id="rId4" Type="http://schemas.openxmlformats.org/officeDocument/2006/relationships/slide" Target="slide4.xml"/><Relationship Id="rId9" Type="http://schemas.openxmlformats.org/officeDocument/2006/relationships/slide" Target="slide10.xml"/><Relationship Id="rId14" Type="http://schemas.openxmlformats.org/officeDocument/2006/relationships/image" Target="../media/image8.svg"/><Relationship Id="rId22" Type="http://schemas.openxmlformats.org/officeDocument/2006/relationships/image" Target="../media/image16.svg"/><Relationship Id="rId27" Type="http://schemas.openxmlformats.org/officeDocument/2006/relationships/image" Target="../media/image21.png"/><Relationship Id="rId30" Type="http://schemas.openxmlformats.org/officeDocument/2006/relationships/image" Target="../media/image24.svg"/><Relationship Id="rId8" Type="http://schemas.openxmlformats.org/officeDocument/2006/relationships/slide" Target="slide24.xml"/></Relationships>
</file>

<file path=ppt/slides/_rels/slide4.xml.rels><?xml version="1.0" encoding="UTF-8" standalone="yes"?>
<Relationships xmlns="http://schemas.openxmlformats.org/package/2006/relationships"><Relationship Id="rId8" Type="http://schemas.openxmlformats.org/officeDocument/2006/relationships/slide" Target="slide24.xml"/><Relationship Id="rId13" Type="http://schemas.openxmlformats.org/officeDocument/2006/relationships/image" Target="../media/image7.png"/><Relationship Id="rId18" Type="http://schemas.openxmlformats.org/officeDocument/2006/relationships/image" Target="../media/image12.svg"/><Relationship Id="rId26" Type="http://schemas.openxmlformats.org/officeDocument/2006/relationships/image" Target="../media/image20.svg"/><Relationship Id="rId3" Type="http://schemas.openxmlformats.org/officeDocument/2006/relationships/slide" Target="slide6.xml"/><Relationship Id="rId21" Type="http://schemas.openxmlformats.org/officeDocument/2006/relationships/image" Target="../media/image15.png"/><Relationship Id="rId7" Type="http://schemas.openxmlformats.org/officeDocument/2006/relationships/slide" Target="slide21.xml"/><Relationship Id="rId12" Type="http://schemas.openxmlformats.org/officeDocument/2006/relationships/image" Target="../media/image30.svg"/><Relationship Id="rId17" Type="http://schemas.openxmlformats.org/officeDocument/2006/relationships/image" Target="../media/image11.png"/><Relationship Id="rId25" Type="http://schemas.openxmlformats.org/officeDocument/2006/relationships/image" Target="../media/image19.png"/><Relationship Id="rId2" Type="http://schemas.openxmlformats.org/officeDocument/2006/relationships/slide" Target="slide5.xml"/><Relationship Id="rId16" Type="http://schemas.openxmlformats.org/officeDocument/2006/relationships/image" Target="../media/image10.svg"/><Relationship Id="rId20" Type="http://schemas.openxmlformats.org/officeDocument/2006/relationships/image" Target="../media/image32.svg"/><Relationship Id="rId29" Type="http://schemas.openxmlformats.org/officeDocument/2006/relationships/image" Target="../media/image23.png"/><Relationship Id="rId1" Type="http://schemas.openxmlformats.org/officeDocument/2006/relationships/slideLayout" Target="../slideLayouts/slideLayout10.xml"/><Relationship Id="rId6" Type="http://schemas.openxmlformats.org/officeDocument/2006/relationships/slide" Target="slide9.xml"/><Relationship Id="rId11" Type="http://schemas.openxmlformats.org/officeDocument/2006/relationships/image" Target="../media/image29.png"/><Relationship Id="rId24" Type="http://schemas.openxmlformats.org/officeDocument/2006/relationships/image" Target="../media/image18.svg"/><Relationship Id="rId5" Type="http://schemas.openxmlformats.org/officeDocument/2006/relationships/slide" Target="slide7.xml"/><Relationship Id="rId15" Type="http://schemas.openxmlformats.org/officeDocument/2006/relationships/image" Target="../media/image9.png"/><Relationship Id="rId23" Type="http://schemas.openxmlformats.org/officeDocument/2006/relationships/image" Target="../media/image17.png"/><Relationship Id="rId28" Type="http://schemas.openxmlformats.org/officeDocument/2006/relationships/image" Target="../media/image22.svg"/><Relationship Id="rId10" Type="http://schemas.openxmlformats.org/officeDocument/2006/relationships/slide" Target="slide11.xml"/><Relationship Id="rId19" Type="http://schemas.openxmlformats.org/officeDocument/2006/relationships/image" Target="../media/image31.png"/><Relationship Id="rId4" Type="http://schemas.openxmlformats.org/officeDocument/2006/relationships/slide" Target="slide4.xml"/><Relationship Id="rId9" Type="http://schemas.openxmlformats.org/officeDocument/2006/relationships/slide" Target="slide10.xml"/><Relationship Id="rId14" Type="http://schemas.openxmlformats.org/officeDocument/2006/relationships/image" Target="../media/image8.svg"/><Relationship Id="rId22" Type="http://schemas.openxmlformats.org/officeDocument/2006/relationships/image" Target="../media/image16.svg"/><Relationship Id="rId27" Type="http://schemas.openxmlformats.org/officeDocument/2006/relationships/image" Target="../media/image21.png"/><Relationship Id="rId30" Type="http://schemas.openxmlformats.org/officeDocument/2006/relationships/image" Target="../media/image24.svg"/></Relationships>
</file>

<file path=ppt/slides/_rels/slide5.xml.rels><?xml version="1.0" encoding="UTF-8" standalone="yes"?>
<Relationships xmlns="http://schemas.openxmlformats.org/package/2006/relationships"><Relationship Id="rId8" Type="http://schemas.openxmlformats.org/officeDocument/2006/relationships/slide" Target="slide24.xml"/><Relationship Id="rId13" Type="http://schemas.openxmlformats.org/officeDocument/2006/relationships/image" Target="../media/image7.png"/><Relationship Id="rId18" Type="http://schemas.openxmlformats.org/officeDocument/2006/relationships/image" Target="../media/image12.svg"/><Relationship Id="rId26" Type="http://schemas.openxmlformats.org/officeDocument/2006/relationships/image" Target="../media/image20.svg"/><Relationship Id="rId3" Type="http://schemas.openxmlformats.org/officeDocument/2006/relationships/slide" Target="slide6.xml"/><Relationship Id="rId21" Type="http://schemas.openxmlformats.org/officeDocument/2006/relationships/image" Target="../media/image15.png"/><Relationship Id="rId7" Type="http://schemas.openxmlformats.org/officeDocument/2006/relationships/slide" Target="slide21.xml"/><Relationship Id="rId12" Type="http://schemas.openxmlformats.org/officeDocument/2006/relationships/image" Target="../media/image30.svg"/><Relationship Id="rId17" Type="http://schemas.openxmlformats.org/officeDocument/2006/relationships/image" Target="../media/image11.png"/><Relationship Id="rId25" Type="http://schemas.openxmlformats.org/officeDocument/2006/relationships/image" Target="../media/image19.png"/><Relationship Id="rId2" Type="http://schemas.openxmlformats.org/officeDocument/2006/relationships/slide" Target="slide5.xml"/><Relationship Id="rId16" Type="http://schemas.openxmlformats.org/officeDocument/2006/relationships/image" Target="../media/image10.svg"/><Relationship Id="rId20" Type="http://schemas.openxmlformats.org/officeDocument/2006/relationships/image" Target="../media/image14.svg"/><Relationship Id="rId29"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image" Target="../media/image29.png"/><Relationship Id="rId24" Type="http://schemas.openxmlformats.org/officeDocument/2006/relationships/image" Target="../media/image18.svg"/><Relationship Id="rId5" Type="http://schemas.openxmlformats.org/officeDocument/2006/relationships/slide" Target="slide7.xml"/><Relationship Id="rId15" Type="http://schemas.openxmlformats.org/officeDocument/2006/relationships/image" Target="../media/image9.png"/><Relationship Id="rId23" Type="http://schemas.openxmlformats.org/officeDocument/2006/relationships/image" Target="../media/image17.png"/><Relationship Id="rId28" Type="http://schemas.openxmlformats.org/officeDocument/2006/relationships/image" Target="../media/image34.svg"/><Relationship Id="rId10" Type="http://schemas.openxmlformats.org/officeDocument/2006/relationships/slide" Target="slide11.xml"/><Relationship Id="rId19" Type="http://schemas.openxmlformats.org/officeDocument/2006/relationships/image" Target="../media/image13.png"/><Relationship Id="rId4" Type="http://schemas.openxmlformats.org/officeDocument/2006/relationships/slide" Target="slide4.xml"/><Relationship Id="rId9" Type="http://schemas.openxmlformats.org/officeDocument/2006/relationships/slide" Target="slide10.xml"/><Relationship Id="rId14" Type="http://schemas.openxmlformats.org/officeDocument/2006/relationships/image" Target="../media/image8.svg"/><Relationship Id="rId22" Type="http://schemas.openxmlformats.org/officeDocument/2006/relationships/image" Target="../media/image16.svg"/><Relationship Id="rId27" Type="http://schemas.openxmlformats.org/officeDocument/2006/relationships/image" Target="../media/image33.png"/><Relationship Id="rId30" Type="http://schemas.openxmlformats.org/officeDocument/2006/relationships/image" Target="../media/image24.svg"/></Relationships>
</file>

<file path=ppt/slides/_rels/slide6.xml.rels><?xml version="1.0" encoding="UTF-8" standalone="yes"?>
<Relationships xmlns="http://schemas.openxmlformats.org/package/2006/relationships"><Relationship Id="rId8" Type="http://schemas.openxmlformats.org/officeDocument/2006/relationships/slide" Target="slide21.xml"/><Relationship Id="rId13" Type="http://schemas.openxmlformats.org/officeDocument/2006/relationships/image" Target="../media/image30.svg"/><Relationship Id="rId18" Type="http://schemas.openxmlformats.org/officeDocument/2006/relationships/image" Target="../media/image11.png"/><Relationship Id="rId26" Type="http://schemas.openxmlformats.org/officeDocument/2006/relationships/image" Target="../media/image19.png"/><Relationship Id="rId3" Type="http://schemas.openxmlformats.org/officeDocument/2006/relationships/slide" Target="slide5.xml"/><Relationship Id="rId21" Type="http://schemas.openxmlformats.org/officeDocument/2006/relationships/image" Target="../media/image14.svg"/><Relationship Id="rId7" Type="http://schemas.openxmlformats.org/officeDocument/2006/relationships/slide" Target="slide9.xml"/><Relationship Id="rId12" Type="http://schemas.openxmlformats.org/officeDocument/2006/relationships/image" Target="../media/image29.png"/><Relationship Id="rId17" Type="http://schemas.openxmlformats.org/officeDocument/2006/relationships/image" Target="../media/image10.svg"/><Relationship Id="rId25" Type="http://schemas.openxmlformats.org/officeDocument/2006/relationships/image" Target="../media/image18.svg"/><Relationship Id="rId2" Type="http://schemas.openxmlformats.org/officeDocument/2006/relationships/image" Target="../media/image35.png"/><Relationship Id="rId16" Type="http://schemas.openxmlformats.org/officeDocument/2006/relationships/image" Target="../media/image9.png"/><Relationship Id="rId20" Type="http://schemas.openxmlformats.org/officeDocument/2006/relationships/image" Target="../media/image13.png"/><Relationship Id="rId29" Type="http://schemas.openxmlformats.org/officeDocument/2006/relationships/image" Target="../media/image22.svg"/><Relationship Id="rId1" Type="http://schemas.openxmlformats.org/officeDocument/2006/relationships/slideLayout" Target="../slideLayouts/slideLayout3.xml"/><Relationship Id="rId6" Type="http://schemas.openxmlformats.org/officeDocument/2006/relationships/slide" Target="slide7.xml"/><Relationship Id="rId11" Type="http://schemas.openxmlformats.org/officeDocument/2006/relationships/slide" Target="slide11.xml"/><Relationship Id="rId24" Type="http://schemas.openxmlformats.org/officeDocument/2006/relationships/image" Target="../media/image17.png"/><Relationship Id="rId5" Type="http://schemas.openxmlformats.org/officeDocument/2006/relationships/slide" Target="slide4.xml"/><Relationship Id="rId15" Type="http://schemas.openxmlformats.org/officeDocument/2006/relationships/image" Target="../media/image8.svg"/><Relationship Id="rId23" Type="http://schemas.openxmlformats.org/officeDocument/2006/relationships/image" Target="../media/image16.svg"/><Relationship Id="rId28" Type="http://schemas.openxmlformats.org/officeDocument/2006/relationships/image" Target="../media/image21.png"/><Relationship Id="rId10" Type="http://schemas.openxmlformats.org/officeDocument/2006/relationships/slide" Target="slide10.xml"/><Relationship Id="rId19" Type="http://schemas.openxmlformats.org/officeDocument/2006/relationships/image" Target="../media/image12.svg"/><Relationship Id="rId31" Type="http://schemas.openxmlformats.org/officeDocument/2006/relationships/image" Target="../media/image37.svg"/><Relationship Id="rId4" Type="http://schemas.openxmlformats.org/officeDocument/2006/relationships/slide" Target="slide6.xml"/><Relationship Id="rId9" Type="http://schemas.openxmlformats.org/officeDocument/2006/relationships/slide" Target="slide24.xml"/><Relationship Id="rId14" Type="http://schemas.openxmlformats.org/officeDocument/2006/relationships/image" Target="../media/image7.png"/><Relationship Id="rId22" Type="http://schemas.openxmlformats.org/officeDocument/2006/relationships/image" Target="../media/image15.png"/><Relationship Id="rId27" Type="http://schemas.openxmlformats.org/officeDocument/2006/relationships/image" Target="../media/image20.svg"/><Relationship Id="rId30" Type="http://schemas.openxmlformats.org/officeDocument/2006/relationships/image" Target="../media/image36.png"/></Relationships>
</file>

<file path=ppt/slides/_rels/slide7.xml.rels><?xml version="1.0" encoding="UTF-8" standalone="yes"?>
<Relationships xmlns="http://schemas.openxmlformats.org/package/2006/relationships"><Relationship Id="rId13" Type="http://schemas.openxmlformats.org/officeDocument/2006/relationships/image" Target="../media/image38.png"/><Relationship Id="rId18" Type="http://schemas.openxmlformats.org/officeDocument/2006/relationships/image" Target="../media/image12.svg"/><Relationship Id="rId26" Type="http://schemas.openxmlformats.org/officeDocument/2006/relationships/image" Target="../media/image20.svg"/><Relationship Id="rId3" Type="http://schemas.openxmlformats.org/officeDocument/2006/relationships/slide" Target="slide6.xml"/><Relationship Id="rId21" Type="http://schemas.openxmlformats.org/officeDocument/2006/relationships/image" Target="../media/image15.png"/><Relationship Id="rId7" Type="http://schemas.openxmlformats.org/officeDocument/2006/relationships/slide" Target="slide21.xml"/><Relationship Id="rId12" Type="http://schemas.openxmlformats.org/officeDocument/2006/relationships/image" Target="../media/image30.svg"/><Relationship Id="rId17" Type="http://schemas.openxmlformats.org/officeDocument/2006/relationships/image" Target="../media/image11.png"/><Relationship Id="rId25" Type="http://schemas.openxmlformats.org/officeDocument/2006/relationships/image" Target="../media/image19.png"/><Relationship Id="rId33" Type="http://schemas.openxmlformats.org/officeDocument/2006/relationships/image" Target="../media/image42.svg"/><Relationship Id="rId2" Type="http://schemas.openxmlformats.org/officeDocument/2006/relationships/slide" Target="slide5.xml"/><Relationship Id="rId16" Type="http://schemas.openxmlformats.org/officeDocument/2006/relationships/image" Target="../media/image10.svg"/><Relationship Id="rId20" Type="http://schemas.openxmlformats.org/officeDocument/2006/relationships/image" Target="../media/image14.svg"/><Relationship Id="rId29"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slide" Target="slide9.xml"/><Relationship Id="rId11" Type="http://schemas.openxmlformats.org/officeDocument/2006/relationships/image" Target="../media/image29.png"/><Relationship Id="rId24" Type="http://schemas.openxmlformats.org/officeDocument/2006/relationships/image" Target="../media/image18.svg"/><Relationship Id="rId32" Type="http://schemas.openxmlformats.org/officeDocument/2006/relationships/image" Target="../media/image41.png"/><Relationship Id="rId5" Type="http://schemas.openxmlformats.org/officeDocument/2006/relationships/slide" Target="slide7.xml"/><Relationship Id="rId15" Type="http://schemas.openxmlformats.org/officeDocument/2006/relationships/image" Target="../media/image9.png"/><Relationship Id="rId23" Type="http://schemas.openxmlformats.org/officeDocument/2006/relationships/image" Target="../media/image17.png"/><Relationship Id="rId28" Type="http://schemas.openxmlformats.org/officeDocument/2006/relationships/image" Target="../media/image22.svg"/><Relationship Id="rId10" Type="http://schemas.openxmlformats.org/officeDocument/2006/relationships/slide" Target="slide11.xml"/><Relationship Id="rId19" Type="http://schemas.openxmlformats.org/officeDocument/2006/relationships/image" Target="../media/image13.png"/><Relationship Id="rId31" Type="http://schemas.openxmlformats.org/officeDocument/2006/relationships/image" Target="../media/image40.png"/><Relationship Id="rId4" Type="http://schemas.openxmlformats.org/officeDocument/2006/relationships/slide" Target="slide4.xml"/><Relationship Id="rId9" Type="http://schemas.openxmlformats.org/officeDocument/2006/relationships/slide" Target="slide10.xml"/><Relationship Id="rId14" Type="http://schemas.openxmlformats.org/officeDocument/2006/relationships/image" Target="../media/image39.svg"/><Relationship Id="rId22" Type="http://schemas.openxmlformats.org/officeDocument/2006/relationships/image" Target="../media/image16.svg"/><Relationship Id="rId27" Type="http://schemas.openxmlformats.org/officeDocument/2006/relationships/image" Target="../media/image21.png"/><Relationship Id="rId30" Type="http://schemas.openxmlformats.org/officeDocument/2006/relationships/image" Target="../media/image24.svg"/><Relationship Id="rId8" Type="http://schemas.openxmlformats.org/officeDocument/2006/relationships/slide" Target="slide24.xml"/></Relationships>
</file>

<file path=ppt/slides/_rels/slide8.xml.rels><?xml version="1.0" encoding="UTF-8" standalone="yes"?>
<Relationships xmlns="http://schemas.openxmlformats.org/package/2006/relationships"><Relationship Id="rId8" Type="http://schemas.openxmlformats.org/officeDocument/2006/relationships/slide" Target="slide24.xml"/><Relationship Id="rId13" Type="http://schemas.openxmlformats.org/officeDocument/2006/relationships/image" Target="../media/image38.png"/><Relationship Id="rId18" Type="http://schemas.openxmlformats.org/officeDocument/2006/relationships/image" Target="../media/image12.svg"/><Relationship Id="rId26" Type="http://schemas.openxmlformats.org/officeDocument/2006/relationships/image" Target="../media/image20.svg"/><Relationship Id="rId3" Type="http://schemas.openxmlformats.org/officeDocument/2006/relationships/slide" Target="slide6.xml"/><Relationship Id="rId21" Type="http://schemas.openxmlformats.org/officeDocument/2006/relationships/image" Target="../media/image15.png"/><Relationship Id="rId7" Type="http://schemas.openxmlformats.org/officeDocument/2006/relationships/slide" Target="slide21.xml"/><Relationship Id="rId12" Type="http://schemas.openxmlformats.org/officeDocument/2006/relationships/image" Target="../media/image30.svg"/><Relationship Id="rId17" Type="http://schemas.openxmlformats.org/officeDocument/2006/relationships/image" Target="../media/image11.png"/><Relationship Id="rId25" Type="http://schemas.openxmlformats.org/officeDocument/2006/relationships/image" Target="../media/image19.png"/><Relationship Id="rId2" Type="http://schemas.openxmlformats.org/officeDocument/2006/relationships/slide" Target="slide5.xml"/><Relationship Id="rId16" Type="http://schemas.openxmlformats.org/officeDocument/2006/relationships/image" Target="../media/image10.svg"/><Relationship Id="rId20" Type="http://schemas.openxmlformats.org/officeDocument/2006/relationships/image" Target="../media/image14.svg"/><Relationship Id="rId29"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slide" Target="slide9.xml"/><Relationship Id="rId11" Type="http://schemas.openxmlformats.org/officeDocument/2006/relationships/image" Target="../media/image29.png"/><Relationship Id="rId24" Type="http://schemas.openxmlformats.org/officeDocument/2006/relationships/image" Target="../media/image18.svg"/><Relationship Id="rId5" Type="http://schemas.openxmlformats.org/officeDocument/2006/relationships/slide" Target="slide7.xml"/><Relationship Id="rId15" Type="http://schemas.openxmlformats.org/officeDocument/2006/relationships/image" Target="../media/image9.png"/><Relationship Id="rId23" Type="http://schemas.openxmlformats.org/officeDocument/2006/relationships/image" Target="../media/image17.png"/><Relationship Id="rId28" Type="http://schemas.openxmlformats.org/officeDocument/2006/relationships/image" Target="../media/image22.svg"/><Relationship Id="rId10" Type="http://schemas.openxmlformats.org/officeDocument/2006/relationships/slide" Target="slide13.xml"/><Relationship Id="rId19" Type="http://schemas.openxmlformats.org/officeDocument/2006/relationships/image" Target="../media/image13.png"/><Relationship Id="rId31" Type="http://schemas.openxmlformats.org/officeDocument/2006/relationships/image" Target="../media/image43.png"/><Relationship Id="rId4" Type="http://schemas.openxmlformats.org/officeDocument/2006/relationships/slide" Target="slide4.xml"/><Relationship Id="rId9" Type="http://schemas.openxmlformats.org/officeDocument/2006/relationships/slide" Target="slide12.xml"/><Relationship Id="rId14" Type="http://schemas.openxmlformats.org/officeDocument/2006/relationships/image" Target="../media/image39.svg"/><Relationship Id="rId22" Type="http://schemas.openxmlformats.org/officeDocument/2006/relationships/image" Target="../media/image16.svg"/><Relationship Id="rId27" Type="http://schemas.openxmlformats.org/officeDocument/2006/relationships/image" Target="../media/image21.png"/><Relationship Id="rId30" Type="http://schemas.openxmlformats.org/officeDocument/2006/relationships/image" Target="../media/image24.svg"/></Relationships>
</file>

<file path=ppt/slides/_rels/slide9.xml.rels><?xml version="1.0" encoding="UTF-8" standalone="yes"?>
<Relationships xmlns="http://schemas.openxmlformats.org/package/2006/relationships"><Relationship Id="rId8" Type="http://schemas.openxmlformats.org/officeDocument/2006/relationships/slide" Target="slide24.xml"/><Relationship Id="rId13" Type="http://schemas.openxmlformats.org/officeDocument/2006/relationships/image" Target="../media/image7.png"/><Relationship Id="rId18" Type="http://schemas.openxmlformats.org/officeDocument/2006/relationships/image" Target="../media/image12.svg"/><Relationship Id="rId26" Type="http://schemas.openxmlformats.org/officeDocument/2006/relationships/image" Target="../media/image20.svg"/><Relationship Id="rId3" Type="http://schemas.openxmlformats.org/officeDocument/2006/relationships/slide" Target="slide6.xml"/><Relationship Id="rId21" Type="http://schemas.openxmlformats.org/officeDocument/2006/relationships/image" Target="../media/image15.png"/><Relationship Id="rId7" Type="http://schemas.openxmlformats.org/officeDocument/2006/relationships/slide" Target="slide21.xml"/><Relationship Id="rId12" Type="http://schemas.openxmlformats.org/officeDocument/2006/relationships/image" Target="../media/image30.svg"/><Relationship Id="rId17" Type="http://schemas.openxmlformats.org/officeDocument/2006/relationships/image" Target="../media/image11.png"/><Relationship Id="rId25" Type="http://schemas.openxmlformats.org/officeDocument/2006/relationships/image" Target="../media/image19.png"/><Relationship Id="rId2" Type="http://schemas.openxmlformats.org/officeDocument/2006/relationships/slide" Target="slide5.xml"/><Relationship Id="rId16" Type="http://schemas.openxmlformats.org/officeDocument/2006/relationships/image" Target="../media/image45.svg"/><Relationship Id="rId20" Type="http://schemas.openxmlformats.org/officeDocument/2006/relationships/image" Target="../media/image14.svg"/><Relationship Id="rId29" Type="http://schemas.openxmlformats.org/officeDocument/2006/relationships/image" Target="../media/image23.png"/><Relationship Id="rId1" Type="http://schemas.openxmlformats.org/officeDocument/2006/relationships/slideLayout" Target="../slideLayouts/slideLayout10.xml"/><Relationship Id="rId6" Type="http://schemas.openxmlformats.org/officeDocument/2006/relationships/slide" Target="slide9.xml"/><Relationship Id="rId11" Type="http://schemas.openxmlformats.org/officeDocument/2006/relationships/image" Target="../media/image29.png"/><Relationship Id="rId24" Type="http://schemas.openxmlformats.org/officeDocument/2006/relationships/image" Target="../media/image18.svg"/><Relationship Id="rId5" Type="http://schemas.openxmlformats.org/officeDocument/2006/relationships/slide" Target="slide7.xml"/><Relationship Id="rId15" Type="http://schemas.openxmlformats.org/officeDocument/2006/relationships/image" Target="../media/image44.png"/><Relationship Id="rId23" Type="http://schemas.openxmlformats.org/officeDocument/2006/relationships/image" Target="../media/image17.png"/><Relationship Id="rId28" Type="http://schemas.openxmlformats.org/officeDocument/2006/relationships/image" Target="../media/image22.svg"/><Relationship Id="rId10" Type="http://schemas.openxmlformats.org/officeDocument/2006/relationships/slide" Target="slide11.xml"/><Relationship Id="rId19" Type="http://schemas.openxmlformats.org/officeDocument/2006/relationships/image" Target="../media/image13.png"/><Relationship Id="rId4" Type="http://schemas.openxmlformats.org/officeDocument/2006/relationships/slide" Target="slide4.xml"/><Relationship Id="rId9" Type="http://schemas.openxmlformats.org/officeDocument/2006/relationships/slide" Target="slide10.xml"/><Relationship Id="rId14" Type="http://schemas.openxmlformats.org/officeDocument/2006/relationships/image" Target="../media/image8.svg"/><Relationship Id="rId22" Type="http://schemas.openxmlformats.org/officeDocument/2006/relationships/image" Target="../media/image16.svg"/><Relationship Id="rId27" Type="http://schemas.openxmlformats.org/officeDocument/2006/relationships/image" Target="../media/image21.png"/><Relationship Id="rId30" Type="http://schemas.openxmlformats.org/officeDocument/2006/relationships/image" Target="../media/image2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32DF89D0-F660-08A6-6DB1-3EDA86823BA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06373" y="2200874"/>
            <a:ext cx="2179254" cy="2169981"/>
          </a:xfrm>
          <a:prstGeom prst="rect">
            <a:avLst/>
          </a:prstGeom>
        </p:spPr>
      </p:pic>
      <p:sp>
        <p:nvSpPr>
          <p:cNvPr id="7" name="Rectangle 6">
            <a:extLst>
              <a:ext uri="{FF2B5EF4-FFF2-40B4-BE49-F238E27FC236}">
                <a16:creationId xmlns:a16="http://schemas.microsoft.com/office/drawing/2014/main" id="{912E25E1-9772-5E9B-43B9-D23BFF1C37E7}"/>
              </a:ext>
            </a:extLst>
          </p:cNvPr>
          <p:cNvSpPr/>
          <p:nvPr/>
        </p:nvSpPr>
        <p:spPr>
          <a:xfrm>
            <a:off x="-3109965" y="0"/>
            <a:ext cx="300867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3E95A5A6-111C-49DA-267E-26494399D436}"/>
              </a:ext>
            </a:extLst>
          </p:cNvPr>
          <p:cNvGrpSpPr/>
          <p:nvPr/>
        </p:nvGrpSpPr>
        <p:grpSpPr>
          <a:xfrm>
            <a:off x="-2709887" y="221673"/>
            <a:ext cx="361410" cy="70427"/>
            <a:chOff x="249382" y="221673"/>
            <a:chExt cx="234616" cy="45719"/>
          </a:xfrm>
        </p:grpSpPr>
        <p:sp>
          <p:nvSpPr>
            <p:cNvPr id="12" name="Oval 11">
              <a:extLst>
                <a:ext uri="{FF2B5EF4-FFF2-40B4-BE49-F238E27FC236}">
                  <a16:creationId xmlns:a16="http://schemas.microsoft.com/office/drawing/2014/main" id="{949B32CD-DE21-5A2E-FC68-2971D7B89FB3}"/>
                </a:ext>
              </a:extLst>
            </p:cNvPr>
            <p:cNvSpPr/>
            <p:nvPr/>
          </p:nvSpPr>
          <p:spPr>
            <a:xfrm>
              <a:off x="24938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1DC0D8C6-FFFC-2BFB-F651-37A18CF26C86}"/>
                </a:ext>
              </a:extLst>
            </p:cNvPr>
            <p:cNvSpPr/>
            <p:nvPr/>
          </p:nvSpPr>
          <p:spPr>
            <a:xfrm>
              <a:off x="34463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63230CD1-E011-6681-12D4-B29EA2D33541}"/>
                </a:ext>
              </a:extLst>
            </p:cNvPr>
            <p:cNvSpPr/>
            <p:nvPr/>
          </p:nvSpPr>
          <p:spPr>
            <a:xfrm>
              <a:off x="438279"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5" name="TextBox 14">
            <a:hlinkClick r:id="rId4" action="ppaction://hlinksldjump"/>
            <a:extLst>
              <a:ext uri="{FF2B5EF4-FFF2-40B4-BE49-F238E27FC236}">
                <a16:creationId xmlns:a16="http://schemas.microsoft.com/office/drawing/2014/main" id="{0286C7FC-D412-5500-56DE-CEC1F5B20D9D}"/>
              </a:ext>
            </a:extLst>
          </p:cNvPr>
          <p:cNvSpPr txBox="1"/>
          <p:nvPr/>
        </p:nvSpPr>
        <p:spPr>
          <a:xfrm>
            <a:off x="-2240642" y="845770"/>
            <a:ext cx="91884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Welcome</a:t>
            </a:r>
          </a:p>
        </p:txBody>
      </p:sp>
      <p:sp>
        <p:nvSpPr>
          <p:cNvPr id="16" name="Graphic 14">
            <a:hlinkClick r:id="rId4" action="ppaction://hlinksldjump"/>
            <a:extLst>
              <a:ext uri="{FF2B5EF4-FFF2-40B4-BE49-F238E27FC236}">
                <a16:creationId xmlns:a16="http://schemas.microsoft.com/office/drawing/2014/main" id="{8FE6E4B4-ACB7-DA8B-6C95-85F2310A9821}"/>
              </a:ext>
            </a:extLst>
          </p:cNvPr>
          <p:cNvSpPr/>
          <p:nvPr/>
        </p:nvSpPr>
        <p:spPr>
          <a:xfrm>
            <a:off x="-2709886" y="837919"/>
            <a:ext cx="205404" cy="204111"/>
          </a:xfrm>
          <a:custGeom>
            <a:avLst/>
            <a:gdLst>
              <a:gd name="connsiteX0" fmla="*/ 535467 w 535484"/>
              <a:gd name="connsiteY0" fmla="*/ 325659 h 532115"/>
              <a:gd name="connsiteX1" fmla="*/ 535467 w 535484"/>
              <a:gd name="connsiteY1" fmla="*/ 468764 h 532115"/>
              <a:gd name="connsiteX2" fmla="*/ 472362 w 535484"/>
              <a:gd name="connsiteY2" fmla="*/ 532084 h 532115"/>
              <a:gd name="connsiteX3" fmla="*/ 379443 w 535484"/>
              <a:gd name="connsiteY3" fmla="*/ 532084 h 532115"/>
              <a:gd name="connsiteX4" fmla="*/ 337191 w 535484"/>
              <a:gd name="connsiteY4" fmla="*/ 489882 h 532115"/>
              <a:gd name="connsiteX5" fmla="*/ 337191 w 535484"/>
              <a:gd name="connsiteY5" fmla="*/ 386429 h 532115"/>
              <a:gd name="connsiteX6" fmla="*/ 314400 w 535484"/>
              <a:gd name="connsiteY6" fmla="*/ 363555 h 532115"/>
              <a:gd name="connsiteX7" fmla="*/ 220852 w 535484"/>
              <a:gd name="connsiteY7" fmla="*/ 363555 h 532115"/>
              <a:gd name="connsiteX8" fmla="*/ 198393 w 535484"/>
              <a:gd name="connsiteY8" fmla="*/ 386114 h 532115"/>
              <a:gd name="connsiteX9" fmla="*/ 198393 w 535484"/>
              <a:gd name="connsiteY9" fmla="*/ 489567 h 532115"/>
              <a:gd name="connsiteX10" fmla="*/ 155825 w 535484"/>
              <a:gd name="connsiteY10" fmla="*/ 532084 h 532115"/>
              <a:gd name="connsiteX11" fmla="*/ 62277 w 535484"/>
              <a:gd name="connsiteY11" fmla="*/ 532084 h 532115"/>
              <a:gd name="connsiteX12" fmla="*/ 83 w 535484"/>
              <a:gd name="connsiteY12" fmla="*/ 469691 h 532115"/>
              <a:gd name="connsiteX13" fmla="*/ 0 w 535484"/>
              <a:gd name="connsiteY13" fmla="*/ 179772 h 532115"/>
              <a:gd name="connsiteX14" fmla="*/ 22277 w 535484"/>
              <a:gd name="connsiteY14" fmla="*/ 140584 h 532115"/>
              <a:gd name="connsiteX15" fmla="*/ 245448 w 535484"/>
              <a:gd name="connsiteY15" fmla="*/ 6737 h 532115"/>
              <a:gd name="connsiteX16" fmla="*/ 289854 w 535484"/>
              <a:gd name="connsiteY16" fmla="*/ 6605 h 532115"/>
              <a:gd name="connsiteX17" fmla="*/ 514548 w 535484"/>
              <a:gd name="connsiteY17" fmla="*/ 141412 h 532115"/>
              <a:gd name="connsiteX18" fmla="*/ 535484 w 535484"/>
              <a:gd name="connsiteY18" fmla="*/ 178844 h 532115"/>
              <a:gd name="connsiteX19" fmla="*/ 535451 w 535484"/>
              <a:gd name="connsiteY19" fmla="*/ 325676 h 532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5484" h="532115">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w="1651" cap="flat">
            <a:noFill/>
            <a:prstDash val="solid"/>
            <a:miter/>
          </a:ln>
        </p:spPr>
        <p:txBody>
          <a:bodyPr rtlCol="0" anchor="ctr"/>
          <a:lstStyle/>
          <a:p>
            <a:endParaRPr lang="en-IN"/>
          </a:p>
        </p:txBody>
      </p:sp>
      <p:sp>
        <p:nvSpPr>
          <p:cNvPr id="17" name="TextBox 16">
            <a:hlinkClick r:id="rId5" action="ppaction://hlinksldjump"/>
            <a:extLst>
              <a:ext uri="{FF2B5EF4-FFF2-40B4-BE49-F238E27FC236}">
                <a16:creationId xmlns:a16="http://schemas.microsoft.com/office/drawing/2014/main" id="{2F802E38-041C-D786-D4EC-673F2AC9E92B}"/>
              </a:ext>
            </a:extLst>
          </p:cNvPr>
          <p:cNvSpPr txBox="1"/>
          <p:nvPr/>
        </p:nvSpPr>
        <p:spPr>
          <a:xfrm>
            <a:off x="-2240642" y="1302704"/>
            <a:ext cx="87876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About Us</a:t>
            </a:r>
          </a:p>
        </p:txBody>
      </p:sp>
      <p:sp>
        <p:nvSpPr>
          <p:cNvPr id="18" name="Graphic 19">
            <a:hlinkClick r:id="rId5" action="ppaction://hlinksldjump"/>
            <a:extLst>
              <a:ext uri="{FF2B5EF4-FFF2-40B4-BE49-F238E27FC236}">
                <a16:creationId xmlns:a16="http://schemas.microsoft.com/office/drawing/2014/main" id="{CE84A88E-0771-D177-295A-199573548611}"/>
              </a:ext>
            </a:extLst>
          </p:cNvPr>
          <p:cNvSpPr/>
          <p:nvPr/>
        </p:nvSpPr>
        <p:spPr>
          <a:xfrm>
            <a:off x="-2704487" y="1294855"/>
            <a:ext cx="197120" cy="204111"/>
          </a:xfrm>
          <a:custGeom>
            <a:avLst/>
            <a:gdLst>
              <a:gd name="connsiteX0" fmla="*/ 3715304 w 3788950"/>
              <a:gd name="connsiteY0" fmla="*/ 3556921 h 3923333"/>
              <a:gd name="connsiteX1" fmla="*/ 2822431 w 3788950"/>
              <a:gd name="connsiteY1" fmla="*/ 2629852 h 3923333"/>
              <a:gd name="connsiteX2" fmla="*/ 2820430 w 3788950"/>
              <a:gd name="connsiteY2" fmla="*/ 2571845 h 3923333"/>
              <a:gd name="connsiteX3" fmla="*/ 3065128 w 3788950"/>
              <a:gd name="connsiteY3" fmla="*/ 2146459 h 3923333"/>
              <a:gd name="connsiteX4" fmla="*/ 3148186 w 3788950"/>
              <a:gd name="connsiteY4" fmla="*/ 1330071 h 3923333"/>
              <a:gd name="connsiteX5" fmla="*/ 2612214 w 3788950"/>
              <a:gd name="connsiteY5" fmla="*/ 381476 h 3923333"/>
              <a:gd name="connsiteX6" fmla="*/ 1888600 w 3788950"/>
              <a:gd name="connsiteY6" fmla="*/ 29432 h 3923333"/>
              <a:gd name="connsiteX7" fmla="*/ 1718483 w 3788950"/>
              <a:gd name="connsiteY7" fmla="*/ 0 h 3923333"/>
              <a:gd name="connsiteX8" fmla="*/ 1695528 w 3788950"/>
              <a:gd name="connsiteY8" fmla="*/ 0 h 3923333"/>
              <a:gd name="connsiteX9" fmla="*/ 1672573 w 3788950"/>
              <a:gd name="connsiteY9" fmla="*/ 3905 h 3923333"/>
              <a:gd name="connsiteX10" fmla="*/ 1649617 w 3788950"/>
              <a:gd name="connsiteY10" fmla="*/ 0 h 3923333"/>
              <a:gd name="connsiteX11" fmla="*/ 1511695 w 3788950"/>
              <a:gd name="connsiteY11" fmla="*/ 0 h 3923333"/>
              <a:gd name="connsiteX12" fmla="*/ 1495312 w 3788950"/>
              <a:gd name="connsiteY12" fmla="*/ 3905 h 3923333"/>
              <a:gd name="connsiteX13" fmla="*/ 1482073 w 3788950"/>
              <a:gd name="connsiteY13" fmla="*/ 3905 h 3923333"/>
              <a:gd name="connsiteX14" fmla="*/ 1465690 w 3788950"/>
              <a:gd name="connsiteY14" fmla="*/ 0 h 3923333"/>
              <a:gd name="connsiteX15" fmla="*/ 1442734 w 3788950"/>
              <a:gd name="connsiteY15" fmla="*/ 0 h 3923333"/>
              <a:gd name="connsiteX16" fmla="*/ 1374726 w 3788950"/>
              <a:gd name="connsiteY16" fmla="*/ 14288 h 3923333"/>
              <a:gd name="connsiteX17" fmla="*/ 686926 w 3788950"/>
              <a:gd name="connsiteY17" fmla="*/ 281369 h 3923333"/>
              <a:gd name="connsiteX18" fmla="*/ 143429 w 3788950"/>
              <a:gd name="connsiteY18" fmla="*/ 930402 h 3923333"/>
              <a:gd name="connsiteX19" fmla="*/ 20366 w 3788950"/>
              <a:gd name="connsiteY19" fmla="*/ 1830229 h 3923333"/>
              <a:gd name="connsiteX20" fmla="*/ 534145 w 3788950"/>
              <a:gd name="connsiteY20" fmla="*/ 2766251 h 3923333"/>
              <a:gd name="connsiteX21" fmla="*/ 1337102 w 3788950"/>
              <a:gd name="connsiteY21" fmla="*/ 3148298 h 3923333"/>
              <a:gd name="connsiteX22" fmla="*/ 2460385 w 3788950"/>
              <a:gd name="connsiteY22" fmla="*/ 2901791 h 3923333"/>
              <a:gd name="connsiteX23" fmla="*/ 2519059 w 3788950"/>
              <a:gd name="connsiteY23" fmla="*/ 2908364 h 3923333"/>
              <a:gd name="connsiteX24" fmla="*/ 3416219 w 3788950"/>
              <a:gd name="connsiteY24" fmla="*/ 3842004 h 3923333"/>
              <a:gd name="connsiteX25" fmla="*/ 3449461 w 3788950"/>
              <a:gd name="connsiteY25" fmla="*/ 3873722 h 3923333"/>
              <a:gd name="connsiteX26" fmla="*/ 3761786 w 3788950"/>
              <a:gd name="connsiteY26" fmla="*/ 3818192 h 3923333"/>
              <a:gd name="connsiteX27" fmla="*/ 3715400 w 3788950"/>
              <a:gd name="connsiteY27" fmla="*/ 3557016 h 3923333"/>
              <a:gd name="connsiteX28" fmla="*/ 1586086 w 3788950"/>
              <a:gd name="connsiteY28" fmla="*/ 2754535 h 3923333"/>
              <a:gd name="connsiteX29" fmla="*/ 414701 w 3788950"/>
              <a:gd name="connsiteY29" fmla="*/ 1584389 h 3923333"/>
              <a:gd name="connsiteX30" fmla="*/ 1585609 w 3788950"/>
              <a:gd name="connsiteY30" fmla="*/ 413480 h 3923333"/>
              <a:gd name="connsiteX31" fmla="*/ 2754803 w 3788950"/>
              <a:gd name="connsiteY31" fmla="*/ 1585817 h 3923333"/>
              <a:gd name="connsiteX32" fmla="*/ 1586086 w 3788950"/>
              <a:gd name="connsiteY32" fmla="*/ 2754440 h 3923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88950" h="3923333">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w="9525" cap="flat">
            <a:noFill/>
            <a:prstDash val="solid"/>
            <a:miter/>
          </a:ln>
        </p:spPr>
        <p:txBody>
          <a:bodyPr rtlCol="0" anchor="ctr"/>
          <a:lstStyle/>
          <a:p>
            <a:endParaRPr lang="en-IN"/>
          </a:p>
        </p:txBody>
      </p:sp>
      <p:sp>
        <p:nvSpPr>
          <p:cNvPr id="19" name="TextBox 18">
            <a:hlinkClick r:id="rId6" action="ppaction://hlinksldjump"/>
            <a:extLst>
              <a:ext uri="{FF2B5EF4-FFF2-40B4-BE49-F238E27FC236}">
                <a16:creationId xmlns:a16="http://schemas.microsoft.com/office/drawing/2014/main" id="{9214C72F-11DF-E8E1-C018-314A0C65557D}"/>
              </a:ext>
            </a:extLst>
          </p:cNvPr>
          <p:cNvSpPr txBox="1"/>
          <p:nvPr/>
        </p:nvSpPr>
        <p:spPr>
          <a:xfrm>
            <a:off x="-2240642" y="1751789"/>
            <a:ext cx="1071127" cy="276999"/>
          </a:xfrm>
          <a:prstGeom prst="rect">
            <a:avLst/>
          </a:prstGeom>
          <a:noFill/>
        </p:spPr>
        <p:txBody>
          <a:bodyPr wrap="none" rtlCol="0">
            <a:spAutoFit/>
          </a:bodyPr>
          <a:lstStyle/>
          <a:p>
            <a:r>
              <a:rPr lang="en-IN" sz="1200" dirty="0">
                <a:solidFill>
                  <a:srgbClr val="1ED760"/>
                </a:solidFill>
                <a:latin typeface="Poppins Medium" panose="00000600000000000000" pitchFamily="50" charset="0"/>
                <a:cs typeface="Poppins Medium" panose="00000600000000000000" pitchFamily="50" charset="0"/>
              </a:rPr>
              <a:t>Our  Teams</a:t>
            </a:r>
          </a:p>
        </p:txBody>
      </p:sp>
      <p:grpSp>
        <p:nvGrpSpPr>
          <p:cNvPr id="20" name="Group 19">
            <a:extLst>
              <a:ext uri="{FF2B5EF4-FFF2-40B4-BE49-F238E27FC236}">
                <a16:creationId xmlns:a16="http://schemas.microsoft.com/office/drawing/2014/main" id="{B02746F8-13A5-EB50-2374-794B48A3F9B2}"/>
              </a:ext>
            </a:extLst>
          </p:cNvPr>
          <p:cNvGrpSpPr/>
          <p:nvPr/>
        </p:nvGrpSpPr>
        <p:grpSpPr>
          <a:xfrm>
            <a:off x="-2678643" y="1764517"/>
            <a:ext cx="177294" cy="204783"/>
            <a:chOff x="431322" y="1764517"/>
            <a:chExt cx="177294" cy="204783"/>
          </a:xfrm>
          <a:solidFill>
            <a:srgbClr val="1ED760"/>
          </a:solidFill>
        </p:grpSpPr>
        <p:sp>
          <p:nvSpPr>
            <p:cNvPr id="21" name="Freeform: Shape 17">
              <a:hlinkClick r:id="rId6" action="ppaction://hlinksldjump"/>
              <a:extLst>
                <a:ext uri="{FF2B5EF4-FFF2-40B4-BE49-F238E27FC236}">
                  <a16:creationId xmlns:a16="http://schemas.microsoft.com/office/drawing/2014/main" id="{A8F14181-7897-1CC1-C27F-EC3BA6EA24B7}"/>
                </a:ext>
              </a:extLst>
            </p:cNvPr>
            <p:cNvSpPr/>
            <p:nvPr/>
          </p:nvSpPr>
          <p:spPr>
            <a:xfrm>
              <a:off x="431322"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grpFill/>
            <a:ln w="56029" cap="flat">
              <a:noFill/>
              <a:prstDash val="solid"/>
              <a:miter/>
            </a:ln>
          </p:spPr>
          <p:txBody>
            <a:bodyPr rtlCol="0" anchor="ctr"/>
            <a:lstStyle/>
            <a:p>
              <a:endParaRPr lang="en-IN"/>
            </a:p>
          </p:txBody>
        </p:sp>
        <p:sp>
          <p:nvSpPr>
            <p:cNvPr id="22" name="Freeform: Shape 25">
              <a:hlinkClick r:id="rId6" action="ppaction://hlinksldjump"/>
              <a:extLst>
                <a:ext uri="{FF2B5EF4-FFF2-40B4-BE49-F238E27FC236}">
                  <a16:creationId xmlns:a16="http://schemas.microsoft.com/office/drawing/2014/main" id="{4A518331-4212-91DD-0B9F-06B6D4DDB780}"/>
                </a:ext>
              </a:extLst>
            </p:cNvPr>
            <p:cNvSpPr/>
            <p:nvPr/>
          </p:nvSpPr>
          <p:spPr>
            <a:xfrm>
              <a:off x="469291"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grpFill/>
            <a:ln w="56029" cap="flat">
              <a:noFill/>
              <a:prstDash val="solid"/>
              <a:miter/>
            </a:ln>
          </p:spPr>
          <p:txBody>
            <a:bodyPr rtlCol="0" anchor="ctr"/>
            <a:lstStyle/>
            <a:p>
              <a:endParaRPr lang="en-IN"/>
            </a:p>
          </p:txBody>
        </p:sp>
        <p:sp>
          <p:nvSpPr>
            <p:cNvPr id="23" name="Freeform: Shape 30">
              <a:hlinkClick r:id="rId6" action="ppaction://hlinksldjump"/>
              <a:extLst>
                <a:ext uri="{FF2B5EF4-FFF2-40B4-BE49-F238E27FC236}">
                  <a16:creationId xmlns:a16="http://schemas.microsoft.com/office/drawing/2014/main" id="{F14DD140-74F8-0DB9-F622-3BFF9D58F6A5}"/>
                </a:ext>
              </a:extLst>
            </p:cNvPr>
            <p:cNvSpPr/>
            <p:nvPr/>
          </p:nvSpPr>
          <p:spPr>
            <a:xfrm>
              <a:off x="509599" y="1764517"/>
              <a:ext cx="99017" cy="204783"/>
            </a:xfrm>
            <a:custGeom>
              <a:avLst/>
              <a:gdLst>
                <a:gd name="connsiteX0" fmla="*/ 482010 w 524241"/>
                <a:gd name="connsiteY0" fmla="*/ 1083659 h 1084222"/>
                <a:gd name="connsiteX1" fmla="*/ 42232 w 524241"/>
                <a:gd name="connsiteY1" fmla="*/ 1083659 h 1084222"/>
                <a:gd name="connsiteX2" fmla="*/ 0 w 524241"/>
                <a:gd name="connsiteY2" fmla="*/ 1041427 h 1084222"/>
                <a:gd name="connsiteX3" fmla="*/ 0 w 524241"/>
                <a:gd name="connsiteY3" fmla="*/ 41933 h 1084222"/>
                <a:gd name="connsiteX4" fmla="*/ 19708 w 524241"/>
                <a:gd name="connsiteY4" fmla="*/ 6458 h 1084222"/>
                <a:gd name="connsiteX5" fmla="*/ 60251 w 524241"/>
                <a:gd name="connsiteY5" fmla="*/ 4206 h 1084222"/>
                <a:gd name="connsiteX6" fmla="*/ 500029 w 524241"/>
                <a:gd name="connsiteY6" fmla="*/ 213114 h 1084222"/>
                <a:gd name="connsiteX7" fmla="*/ 524242 w 524241"/>
                <a:gd name="connsiteY7" fmla="*/ 251405 h 1084222"/>
                <a:gd name="connsiteX8" fmla="*/ 524242 w 524241"/>
                <a:gd name="connsiteY8" fmla="*/ 1041990 h 1084222"/>
                <a:gd name="connsiteX9" fmla="*/ 482010 w 524241"/>
                <a:gd name="connsiteY9" fmla="*/ 1084222 h 1084222"/>
                <a:gd name="connsiteX10" fmla="*/ 84464 w 524241"/>
                <a:gd name="connsiteY10" fmla="*/ 999195 h 1084222"/>
                <a:gd name="connsiteX11" fmla="*/ 439777 w 524241"/>
                <a:gd name="connsiteY11" fmla="*/ 999195 h 1084222"/>
                <a:gd name="connsiteX12" fmla="*/ 439777 w 524241"/>
                <a:gd name="connsiteY12" fmla="*/ 277307 h 1084222"/>
                <a:gd name="connsiteX13" fmla="*/ 84464 w 524241"/>
                <a:gd name="connsiteY13" fmla="*/ 108941 h 1084222"/>
                <a:gd name="connsiteX14" fmla="*/ 84464 w 524241"/>
                <a:gd name="connsiteY14" fmla="*/ 999195 h 108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4241" h="1084222">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grpFill/>
            <a:ln w="56029" cap="flat">
              <a:noFill/>
              <a:prstDash val="solid"/>
              <a:miter/>
            </a:ln>
          </p:spPr>
          <p:txBody>
            <a:bodyPr rtlCol="0" anchor="ctr"/>
            <a:lstStyle/>
            <a:p>
              <a:endParaRPr lang="en-IN" dirty="0"/>
            </a:p>
          </p:txBody>
        </p:sp>
      </p:grpSp>
      <p:sp>
        <p:nvSpPr>
          <p:cNvPr id="24" name="TextBox 23">
            <a:hlinkClick r:id="rId7" action="ppaction://hlinksldjump"/>
            <a:extLst>
              <a:ext uri="{FF2B5EF4-FFF2-40B4-BE49-F238E27FC236}">
                <a16:creationId xmlns:a16="http://schemas.microsoft.com/office/drawing/2014/main" id="{730DD487-E129-10DA-1588-18AC3EDA27EE}"/>
              </a:ext>
            </a:extLst>
          </p:cNvPr>
          <p:cNvSpPr txBox="1"/>
          <p:nvPr/>
        </p:nvSpPr>
        <p:spPr>
          <a:xfrm>
            <a:off x="-2240642" y="2200874"/>
            <a:ext cx="79861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Agenda</a:t>
            </a:r>
          </a:p>
        </p:txBody>
      </p:sp>
      <p:grpSp>
        <p:nvGrpSpPr>
          <p:cNvPr id="25" name="Group 24">
            <a:extLst>
              <a:ext uri="{FF2B5EF4-FFF2-40B4-BE49-F238E27FC236}">
                <a16:creationId xmlns:a16="http://schemas.microsoft.com/office/drawing/2014/main" id="{CB19858E-1D87-0C79-3055-DB3AC6B479D4}"/>
              </a:ext>
            </a:extLst>
          </p:cNvPr>
          <p:cNvGrpSpPr/>
          <p:nvPr/>
        </p:nvGrpSpPr>
        <p:grpSpPr>
          <a:xfrm>
            <a:off x="-2678643" y="2214773"/>
            <a:ext cx="203670" cy="203670"/>
            <a:chOff x="431322" y="2214773"/>
            <a:chExt cx="203670" cy="203670"/>
          </a:xfrm>
        </p:grpSpPr>
        <p:sp>
          <p:nvSpPr>
            <p:cNvPr id="26" name="Rectangle: Rounded Corners 36">
              <a:hlinkClick r:id="rId7" action="ppaction://hlinksldjump"/>
              <a:extLst>
                <a:ext uri="{FF2B5EF4-FFF2-40B4-BE49-F238E27FC236}">
                  <a16:creationId xmlns:a16="http://schemas.microsoft.com/office/drawing/2014/main" id="{880DEFDB-B889-5D5C-8636-1BA6181DBDA4}"/>
                </a:ext>
              </a:extLst>
            </p:cNvPr>
            <p:cNvSpPr/>
            <p:nvPr/>
          </p:nvSpPr>
          <p:spPr>
            <a:xfrm>
              <a:off x="431322" y="2214773"/>
              <a:ext cx="203670" cy="203670"/>
            </a:xfrm>
            <a:prstGeom prst="roundRect">
              <a:avLst>
                <a:gd name="adj" fmla="val 12600"/>
              </a:avLst>
            </a:prstGeom>
            <a:solidFill>
              <a:srgbClr val="C1C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Graphic 26" descr="Add with solid fill">
              <a:hlinkClick r:id="rId7" action="ppaction://hlinksldjump"/>
              <a:extLst>
                <a:ext uri="{FF2B5EF4-FFF2-40B4-BE49-F238E27FC236}">
                  <a16:creationId xmlns:a16="http://schemas.microsoft.com/office/drawing/2014/main" id="{A289221E-8B88-5B68-3714-889F082C0A0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2263" y="2255714"/>
              <a:ext cx="121788" cy="121788"/>
            </a:xfrm>
            <a:prstGeom prst="rect">
              <a:avLst/>
            </a:prstGeom>
          </p:spPr>
        </p:pic>
      </p:grpSp>
      <p:grpSp>
        <p:nvGrpSpPr>
          <p:cNvPr id="28" name="Group 27">
            <a:extLst>
              <a:ext uri="{FF2B5EF4-FFF2-40B4-BE49-F238E27FC236}">
                <a16:creationId xmlns:a16="http://schemas.microsoft.com/office/drawing/2014/main" id="{1EEF529D-67DF-EB65-D49F-3AF12F31011E}"/>
              </a:ext>
            </a:extLst>
          </p:cNvPr>
          <p:cNvGrpSpPr/>
          <p:nvPr/>
        </p:nvGrpSpPr>
        <p:grpSpPr>
          <a:xfrm>
            <a:off x="-2678643" y="2660173"/>
            <a:ext cx="203670" cy="203670"/>
            <a:chOff x="431321" y="3254199"/>
            <a:chExt cx="265483" cy="265483"/>
          </a:xfrm>
        </p:grpSpPr>
        <p:sp>
          <p:nvSpPr>
            <p:cNvPr id="29" name="Rectangle: Rounded Corners 41">
              <a:hlinkClick r:id="rId6" action="ppaction://hlinksldjump"/>
              <a:extLst>
                <a:ext uri="{FF2B5EF4-FFF2-40B4-BE49-F238E27FC236}">
                  <a16:creationId xmlns:a16="http://schemas.microsoft.com/office/drawing/2014/main" id="{AE9471C2-A3CB-7F80-DDD9-0D51FFB1D6EB}"/>
                </a:ext>
              </a:extLst>
            </p:cNvPr>
            <p:cNvSpPr/>
            <p:nvPr/>
          </p:nvSpPr>
          <p:spPr>
            <a:xfrm>
              <a:off x="431321" y="3254199"/>
              <a:ext cx="265483" cy="265483"/>
            </a:xfrm>
            <a:prstGeom prst="roundRect">
              <a:avLst>
                <a:gd name="adj" fmla="val 12600"/>
              </a:avLst>
            </a:prstGeom>
            <a:gradFill flip="none" rotWithShape="1">
              <a:gsLst>
                <a:gs pos="11000">
                  <a:srgbClr val="4224B0"/>
                </a:gs>
                <a:gs pos="100000">
                  <a:srgbClr val="7F93A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Graphic 51" descr="Heart with solid fill">
              <a:hlinkClick r:id="rId6" action="ppaction://hlinksldjump"/>
              <a:extLst>
                <a:ext uri="{FF2B5EF4-FFF2-40B4-BE49-F238E27FC236}">
                  <a16:creationId xmlns:a16="http://schemas.microsoft.com/office/drawing/2014/main" id="{ECE13BE2-AF0F-F3E8-23F5-3F0410F62454}"/>
                </a:ext>
              </a:extLst>
            </p:cNvPr>
            <p:cNvSpPr/>
            <p:nvPr/>
          </p:nvSpPr>
          <p:spPr>
            <a:xfrm>
              <a:off x="498181" y="3324518"/>
              <a:ext cx="131762" cy="124845"/>
            </a:xfrm>
            <a:custGeom>
              <a:avLst/>
              <a:gdLst>
                <a:gd name="connsiteX0" fmla="*/ 323850 w 647700"/>
                <a:gd name="connsiteY0" fmla="*/ 127922 h 613696"/>
                <a:gd name="connsiteX1" fmla="*/ 0 w 647700"/>
                <a:gd name="connsiteY1" fmla="*/ 166022 h 613696"/>
                <a:gd name="connsiteX2" fmla="*/ 323850 w 647700"/>
                <a:gd name="connsiteY2" fmla="*/ 613697 h 613696"/>
                <a:gd name="connsiteX3" fmla="*/ 647700 w 647700"/>
                <a:gd name="connsiteY3" fmla="*/ 166022 h 613696"/>
                <a:gd name="connsiteX4" fmla="*/ 323850 w 647700"/>
                <a:gd name="connsiteY4" fmla="*/ 127922 h 613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613696">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w="9525" cap="flat">
              <a:noFill/>
              <a:prstDash val="solid"/>
              <a:miter/>
            </a:ln>
          </p:spPr>
          <p:txBody>
            <a:bodyPr rtlCol="0" anchor="ctr"/>
            <a:lstStyle/>
            <a:p>
              <a:endParaRPr lang="en-IN"/>
            </a:p>
          </p:txBody>
        </p:sp>
      </p:grpSp>
      <p:sp>
        <p:nvSpPr>
          <p:cNvPr id="31" name="TextBox 30">
            <a:hlinkClick r:id="rId6" action="ppaction://hlinksldjump"/>
            <a:extLst>
              <a:ext uri="{FF2B5EF4-FFF2-40B4-BE49-F238E27FC236}">
                <a16:creationId xmlns:a16="http://schemas.microsoft.com/office/drawing/2014/main" id="{54BD7A65-A72B-6741-81D9-916BF3B5668F}"/>
              </a:ext>
            </a:extLst>
          </p:cNvPr>
          <p:cNvSpPr txBox="1"/>
          <p:nvPr/>
        </p:nvSpPr>
        <p:spPr>
          <a:xfrm>
            <a:off x="-2240642" y="2649959"/>
            <a:ext cx="114807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Services</a:t>
            </a:r>
          </a:p>
        </p:txBody>
      </p:sp>
      <p:cxnSp>
        <p:nvCxnSpPr>
          <p:cNvPr id="32" name="Straight Connector 31">
            <a:extLst>
              <a:ext uri="{FF2B5EF4-FFF2-40B4-BE49-F238E27FC236}">
                <a16:creationId xmlns:a16="http://schemas.microsoft.com/office/drawing/2014/main" id="{C5BFF2D9-4E85-1FE5-5BB0-DEEB09DB5A65}"/>
              </a:ext>
            </a:extLst>
          </p:cNvPr>
          <p:cNvCxnSpPr>
            <a:cxnSpLocks/>
          </p:cNvCxnSpPr>
          <p:nvPr/>
        </p:nvCxnSpPr>
        <p:spPr>
          <a:xfrm>
            <a:off x="-2772442" y="3203103"/>
            <a:ext cx="2333625" cy="0"/>
          </a:xfrm>
          <a:prstGeom prst="line">
            <a:avLst/>
          </a:prstGeom>
          <a:ln>
            <a:solidFill>
              <a:srgbClr val="555554"/>
            </a:solidFill>
          </a:ln>
        </p:spPr>
        <p:style>
          <a:lnRef idx="1">
            <a:schemeClr val="accent1"/>
          </a:lnRef>
          <a:fillRef idx="0">
            <a:schemeClr val="accent1"/>
          </a:fillRef>
          <a:effectRef idx="0">
            <a:schemeClr val="accent1"/>
          </a:effectRef>
          <a:fontRef idx="minor">
            <a:schemeClr val="tx1"/>
          </a:fontRef>
        </p:style>
      </p:cxnSp>
      <p:sp>
        <p:nvSpPr>
          <p:cNvPr id="33" name="TextBox 32">
            <a:hlinkClick r:id="rId10" action="ppaction://hlinksldjump"/>
            <a:extLst>
              <a:ext uri="{FF2B5EF4-FFF2-40B4-BE49-F238E27FC236}">
                <a16:creationId xmlns:a16="http://schemas.microsoft.com/office/drawing/2014/main" id="{0DFECF01-2432-1124-5D7F-CC8261F3A634}"/>
              </a:ext>
            </a:extLst>
          </p:cNvPr>
          <p:cNvSpPr txBox="1"/>
          <p:nvPr/>
        </p:nvSpPr>
        <p:spPr>
          <a:xfrm>
            <a:off x="-2240642" y="3479247"/>
            <a:ext cx="129554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Achievements</a:t>
            </a:r>
          </a:p>
        </p:txBody>
      </p:sp>
      <p:sp>
        <p:nvSpPr>
          <p:cNvPr id="34" name="Freeform: Shape 51">
            <a:hlinkClick r:id="rId10" action="ppaction://hlinksldjump"/>
            <a:extLst>
              <a:ext uri="{FF2B5EF4-FFF2-40B4-BE49-F238E27FC236}">
                <a16:creationId xmlns:a16="http://schemas.microsoft.com/office/drawing/2014/main" id="{822E8BDF-F5A2-DDFF-B465-D22B1F49B65C}"/>
              </a:ext>
            </a:extLst>
          </p:cNvPr>
          <p:cNvSpPr/>
          <p:nvPr/>
        </p:nvSpPr>
        <p:spPr>
          <a:xfrm>
            <a:off x="-2639459" y="3479247"/>
            <a:ext cx="154752" cy="204786"/>
          </a:xfrm>
          <a:custGeom>
            <a:avLst/>
            <a:gdLst>
              <a:gd name="connsiteX0" fmla="*/ 467584 w 469298"/>
              <a:gd name="connsiteY0" fmla="*/ 62389 h 621030"/>
              <a:gd name="connsiteX1" fmla="*/ 394242 w 469298"/>
              <a:gd name="connsiteY1" fmla="*/ 0 h 621030"/>
              <a:gd name="connsiteX2" fmla="*/ 75059 w 469298"/>
              <a:gd name="connsiteY2" fmla="*/ 191 h 621030"/>
              <a:gd name="connsiteX3" fmla="*/ 51913 w 469298"/>
              <a:gd name="connsiteY3" fmla="*/ 3715 h 621030"/>
              <a:gd name="connsiteX4" fmla="*/ 1240 w 469298"/>
              <a:gd name="connsiteY4" fmla="*/ 65342 h 621030"/>
              <a:gd name="connsiteX5" fmla="*/ 192 w 469298"/>
              <a:gd name="connsiteY5" fmla="*/ 96203 h 621030"/>
              <a:gd name="connsiteX6" fmla="*/ 192 w 469298"/>
              <a:gd name="connsiteY6" fmla="*/ 590455 h 621030"/>
              <a:gd name="connsiteX7" fmla="*/ 22671 w 469298"/>
              <a:gd name="connsiteY7" fmla="*/ 621030 h 621030"/>
              <a:gd name="connsiteX8" fmla="*/ 32387 w 469298"/>
              <a:gd name="connsiteY8" fmla="*/ 621030 h 621030"/>
              <a:gd name="connsiteX9" fmla="*/ 46674 w 469298"/>
              <a:gd name="connsiteY9" fmla="*/ 615315 h 621030"/>
              <a:gd name="connsiteX10" fmla="*/ 61819 w 469298"/>
              <a:gd name="connsiteY10" fmla="*/ 604171 h 621030"/>
              <a:gd name="connsiteX11" fmla="*/ 227364 w 469298"/>
              <a:gd name="connsiteY11" fmla="*/ 479965 h 621030"/>
              <a:gd name="connsiteX12" fmla="*/ 242223 w 469298"/>
              <a:gd name="connsiteY12" fmla="*/ 479774 h 621030"/>
              <a:gd name="connsiteX13" fmla="*/ 420912 w 469298"/>
              <a:gd name="connsiteY13" fmla="*/ 613791 h 621030"/>
              <a:gd name="connsiteX14" fmla="*/ 435866 w 469298"/>
              <a:gd name="connsiteY14" fmla="*/ 621030 h 621030"/>
              <a:gd name="connsiteX15" fmla="*/ 445581 w 469298"/>
              <a:gd name="connsiteY15" fmla="*/ 621030 h 621030"/>
              <a:gd name="connsiteX16" fmla="*/ 469299 w 469298"/>
              <a:gd name="connsiteY16" fmla="*/ 592265 h 621030"/>
              <a:gd name="connsiteX17" fmla="*/ 469299 w 469298"/>
              <a:gd name="connsiteY17" fmla="*/ 588645 h 621030"/>
              <a:gd name="connsiteX18" fmla="*/ 469299 w 469298"/>
              <a:gd name="connsiteY18" fmla="*/ 79915 h 621030"/>
              <a:gd name="connsiteX19" fmla="*/ 467679 w 469298"/>
              <a:gd name="connsiteY19" fmla="*/ 62484 h 621030"/>
              <a:gd name="connsiteX20" fmla="*/ 415292 w 469298"/>
              <a:gd name="connsiteY20" fmla="*/ 543211 h 621030"/>
              <a:gd name="connsiteX21" fmla="*/ 319470 w 469298"/>
              <a:gd name="connsiteY21" fmla="*/ 471297 h 621030"/>
              <a:gd name="connsiteX22" fmla="*/ 253176 w 469298"/>
              <a:gd name="connsiteY22" fmla="*/ 421577 h 621030"/>
              <a:gd name="connsiteX23" fmla="*/ 216315 w 469298"/>
              <a:gd name="connsiteY23" fmla="*/ 421577 h 621030"/>
              <a:gd name="connsiteX24" fmla="*/ 59438 w 469298"/>
              <a:gd name="connsiteY24" fmla="*/ 539211 h 621030"/>
              <a:gd name="connsiteX25" fmla="*/ 55152 w 469298"/>
              <a:gd name="connsiteY25" fmla="*/ 542354 h 621030"/>
              <a:gd name="connsiteX26" fmla="*/ 54009 w 469298"/>
              <a:gd name="connsiteY26" fmla="*/ 537877 h 621030"/>
              <a:gd name="connsiteX27" fmla="*/ 54009 w 469298"/>
              <a:gd name="connsiteY27" fmla="*/ 79915 h 621030"/>
              <a:gd name="connsiteX28" fmla="*/ 81536 w 469298"/>
              <a:gd name="connsiteY28" fmla="*/ 52388 h 621030"/>
              <a:gd name="connsiteX29" fmla="*/ 388050 w 469298"/>
              <a:gd name="connsiteY29" fmla="*/ 52388 h 621030"/>
              <a:gd name="connsiteX30" fmla="*/ 415578 w 469298"/>
              <a:gd name="connsiteY30" fmla="*/ 79915 h 621030"/>
              <a:gd name="connsiteX31" fmla="*/ 415578 w 469298"/>
              <a:gd name="connsiteY31" fmla="*/ 537877 h 621030"/>
              <a:gd name="connsiteX32" fmla="*/ 415387 w 469298"/>
              <a:gd name="connsiteY32" fmla="*/ 543020 h 621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9298" h="62103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w="9525" cap="flat">
            <a:noFill/>
            <a:prstDash val="solid"/>
            <a:miter/>
          </a:ln>
        </p:spPr>
        <p:txBody>
          <a:bodyPr rtlCol="0" anchor="ctr"/>
          <a:lstStyle/>
          <a:p>
            <a:endParaRPr lang="en-IN"/>
          </a:p>
        </p:txBody>
      </p:sp>
      <p:sp>
        <p:nvSpPr>
          <p:cNvPr id="35" name="TextBox 34">
            <a:hlinkClick r:id="rId11" action="ppaction://hlinksldjump"/>
            <a:extLst>
              <a:ext uri="{FF2B5EF4-FFF2-40B4-BE49-F238E27FC236}">
                <a16:creationId xmlns:a16="http://schemas.microsoft.com/office/drawing/2014/main" id="{DC10D781-F5B4-0713-0C0A-F946205CDA6B}"/>
              </a:ext>
            </a:extLst>
          </p:cNvPr>
          <p:cNvSpPr txBox="1"/>
          <p:nvPr/>
        </p:nvSpPr>
        <p:spPr>
          <a:xfrm>
            <a:off x="-2240642" y="3932014"/>
            <a:ext cx="98616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Goals </a:t>
            </a:r>
          </a:p>
        </p:txBody>
      </p:sp>
      <p:sp>
        <p:nvSpPr>
          <p:cNvPr id="36" name="Freeform: Shape 56">
            <a:hlinkClick r:id="rId11" action="ppaction://hlinksldjump"/>
            <a:extLst>
              <a:ext uri="{FF2B5EF4-FFF2-40B4-BE49-F238E27FC236}">
                <a16:creationId xmlns:a16="http://schemas.microsoft.com/office/drawing/2014/main" id="{64E7A6F7-501F-25C6-BDA5-F4CE32119027}"/>
              </a:ext>
            </a:extLst>
          </p:cNvPr>
          <p:cNvSpPr/>
          <p:nvPr/>
        </p:nvSpPr>
        <p:spPr>
          <a:xfrm>
            <a:off x="-2652608" y="3958031"/>
            <a:ext cx="174926" cy="205826"/>
          </a:xfrm>
          <a:custGeom>
            <a:avLst/>
            <a:gdLst>
              <a:gd name="connsiteX0" fmla="*/ 250564 w 254310"/>
              <a:gd name="connsiteY0" fmla="*/ 139515 h 299233"/>
              <a:gd name="connsiteX1" fmla="*/ 215595 w 254310"/>
              <a:gd name="connsiteY1" fmla="*/ 93041 h 299233"/>
              <a:gd name="connsiteX2" fmla="*/ 215466 w 254310"/>
              <a:gd name="connsiteY2" fmla="*/ 86609 h 299233"/>
              <a:gd name="connsiteX3" fmla="*/ 250434 w 254310"/>
              <a:gd name="connsiteY3" fmla="*/ 40135 h 299233"/>
              <a:gd name="connsiteX4" fmla="*/ 254190 w 254310"/>
              <a:gd name="connsiteY4" fmla="*/ 31631 h 299233"/>
              <a:gd name="connsiteX5" fmla="*/ 238001 w 254310"/>
              <a:gd name="connsiteY5" fmla="*/ 14924 h 299233"/>
              <a:gd name="connsiteX6" fmla="*/ 63353 w 254310"/>
              <a:gd name="connsiteY6" fmla="*/ 14967 h 299233"/>
              <a:gd name="connsiteX7" fmla="*/ 59360 w 254310"/>
              <a:gd name="connsiteY7" fmla="*/ 11923 h 299233"/>
              <a:gd name="connsiteX8" fmla="*/ 45999 w 254310"/>
              <a:gd name="connsiteY8" fmla="*/ 30 h 299233"/>
              <a:gd name="connsiteX9" fmla="*/ 30716 w 254310"/>
              <a:gd name="connsiteY9" fmla="*/ 9916 h 299233"/>
              <a:gd name="connsiteX10" fmla="*/ 29788 w 254310"/>
              <a:gd name="connsiteY10" fmla="*/ 17169 h 299233"/>
              <a:gd name="connsiteX11" fmla="*/ 29788 w 254310"/>
              <a:gd name="connsiteY11" fmla="*/ 140615 h 299233"/>
              <a:gd name="connsiteX12" fmla="*/ 29788 w 254310"/>
              <a:gd name="connsiteY12" fmla="*/ 156049 h 299233"/>
              <a:gd name="connsiteX13" fmla="*/ 29853 w 254310"/>
              <a:gd name="connsiteY13" fmla="*/ 265811 h 299233"/>
              <a:gd name="connsiteX14" fmla="*/ 26205 w 254310"/>
              <a:gd name="connsiteY14" fmla="*/ 269437 h 299233"/>
              <a:gd name="connsiteX15" fmla="*/ 14290 w 254310"/>
              <a:gd name="connsiteY15" fmla="*/ 269437 h 299233"/>
              <a:gd name="connsiteX16" fmla="*/ 0 w 254310"/>
              <a:gd name="connsiteY16" fmla="*/ 284180 h 299233"/>
              <a:gd name="connsiteX17" fmla="*/ 14052 w 254310"/>
              <a:gd name="connsiteY17" fmla="*/ 299095 h 299233"/>
              <a:gd name="connsiteX18" fmla="*/ 75420 w 254310"/>
              <a:gd name="connsiteY18" fmla="*/ 299095 h 299233"/>
              <a:gd name="connsiteX19" fmla="*/ 89752 w 254310"/>
              <a:gd name="connsiteY19" fmla="*/ 284331 h 299233"/>
              <a:gd name="connsiteX20" fmla="*/ 75182 w 254310"/>
              <a:gd name="connsiteY20" fmla="*/ 269415 h 299233"/>
              <a:gd name="connsiteX21" fmla="*/ 63267 w 254310"/>
              <a:gd name="connsiteY21" fmla="*/ 269437 h 299233"/>
              <a:gd name="connsiteX22" fmla="*/ 59706 w 254310"/>
              <a:gd name="connsiteY22" fmla="*/ 265746 h 299233"/>
              <a:gd name="connsiteX23" fmla="*/ 59706 w 254310"/>
              <a:gd name="connsiteY23" fmla="*/ 168245 h 299233"/>
              <a:gd name="connsiteX24" fmla="*/ 63440 w 254310"/>
              <a:gd name="connsiteY24" fmla="*/ 164381 h 299233"/>
              <a:gd name="connsiteX25" fmla="*/ 235994 w 254310"/>
              <a:gd name="connsiteY25" fmla="*/ 164467 h 299233"/>
              <a:gd name="connsiteX26" fmla="*/ 240548 w 254310"/>
              <a:gd name="connsiteY26" fmla="*/ 164381 h 299233"/>
              <a:gd name="connsiteX27" fmla="*/ 250823 w 254310"/>
              <a:gd name="connsiteY27" fmla="*/ 159092 h 299233"/>
              <a:gd name="connsiteX28" fmla="*/ 250542 w 254310"/>
              <a:gd name="connsiteY28" fmla="*/ 139471 h 299233"/>
              <a:gd name="connsiteX29" fmla="*/ 228374 w 254310"/>
              <a:gd name="connsiteY29" fmla="*/ 147091 h 299233"/>
              <a:gd name="connsiteX30" fmla="*/ 69311 w 254310"/>
              <a:gd name="connsiteY30" fmla="*/ 147091 h 299233"/>
              <a:gd name="connsiteX31" fmla="*/ 59749 w 254310"/>
              <a:gd name="connsiteY31" fmla="*/ 138349 h 299233"/>
              <a:gd name="connsiteX32" fmla="*/ 59749 w 254310"/>
              <a:gd name="connsiteY32" fmla="*/ 40999 h 299233"/>
              <a:gd name="connsiteX33" fmla="*/ 69311 w 254310"/>
              <a:gd name="connsiteY33" fmla="*/ 32257 h 299233"/>
              <a:gd name="connsiteX34" fmla="*/ 228374 w 254310"/>
              <a:gd name="connsiteY34" fmla="*/ 32257 h 299233"/>
              <a:gd name="connsiteX35" fmla="*/ 230166 w 254310"/>
              <a:gd name="connsiteY35" fmla="*/ 32321 h 299233"/>
              <a:gd name="connsiteX36" fmla="*/ 205191 w 254310"/>
              <a:gd name="connsiteY36" fmla="*/ 62757 h 299233"/>
              <a:gd name="connsiteX37" fmla="*/ 187901 w 254310"/>
              <a:gd name="connsiteY37" fmla="*/ 83824 h 299233"/>
              <a:gd name="connsiteX38" fmla="*/ 187901 w 254310"/>
              <a:gd name="connsiteY38" fmla="*/ 95524 h 299233"/>
              <a:gd name="connsiteX39" fmla="*/ 228763 w 254310"/>
              <a:gd name="connsiteY39" fmla="*/ 145343 h 299233"/>
              <a:gd name="connsiteX40" fmla="*/ 229842 w 254310"/>
              <a:gd name="connsiteY40" fmla="*/ 146702 h 299233"/>
              <a:gd name="connsiteX41" fmla="*/ 228309 w 254310"/>
              <a:gd name="connsiteY41" fmla="*/ 147069 h 299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4310" h="299233">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w="2099" cap="flat">
            <a:noFill/>
            <a:prstDash val="solid"/>
            <a:miter/>
          </a:ln>
        </p:spPr>
        <p:txBody>
          <a:bodyPr rtlCol="0" anchor="ctr"/>
          <a:lstStyle/>
          <a:p>
            <a:endParaRPr lang="en-IN"/>
          </a:p>
        </p:txBody>
      </p:sp>
      <p:sp>
        <p:nvSpPr>
          <p:cNvPr id="37" name="TextBox 36">
            <a:hlinkClick r:id="rId12" action="ppaction://hlinksldjump"/>
            <a:extLst>
              <a:ext uri="{FF2B5EF4-FFF2-40B4-BE49-F238E27FC236}">
                <a16:creationId xmlns:a16="http://schemas.microsoft.com/office/drawing/2014/main" id="{FAF3541D-A0FF-2A14-87CF-F00883E098AE}"/>
              </a:ext>
            </a:extLst>
          </p:cNvPr>
          <p:cNvSpPr txBox="1"/>
          <p:nvPr/>
        </p:nvSpPr>
        <p:spPr>
          <a:xfrm>
            <a:off x="-2240642" y="4384781"/>
            <a:ext cx="731290"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Gallery</a:t>
            </a:r>
          </a:p>
        </p:txBody>
      </p:sp>
      <p:grpSp>
        <p:nvGrpSpPr>
          <p:cNvPr id="38" name="Group 37">
            <a:extLst>
              <a:ext uri="{FF2B5EF4-FFF2-40B4-BE49-F238E27FC236}">
                <a16:creationId xmlns:a16="http://schemas.microsoft.com/office/drawing/2014/main" id="{84637B1B-9FA1-805C-D3C7-63FD28BD872F}"/>
              </a:ext>
            </a:extLst>
          </p:cNvPr>
          <p:cNvGrpSpPr/>
          <p:nvPr/>
        </p:nvGrpSpPr>
        <p:grpSpPr>
          <a:xfrm>
            <a:off x="-2668247" y="4384781"/>
            <a:ext cx="203671" cy="203671"/>
            <a:chOff x="5762625" y="3095625"/>
            <a:chExt cx="665130" cy="665130"/>
          </a:xfrm>
        </p:grpSpPr>
        <p:sp>
          <p:nvSpPr>
            <p:cNvPr id="39" name="Freeform: Shape 60">
              <a:hlinkClick r:id="rId12" action="ppaction://hlinksldjump"/>
              <a:extLst>
                <a:ext uri="{FF2B5EF4-FFF2-40B4-BE49-F238E27FC236}">
                  <a16:creationId xmlns:a16="http://schemas.microsoft.com/office/drawing/2014/main" id="{33C41E02-2BFB-BB72-0EDE-BA671D116B0B}"/>
                </a:ext>
              </a:extLst>
            </p:cNvPr>
            <p:cNvSpPr/>
            <p:nvPr/>
          </p:nvSpPr>
          <p:spPr>
            <a:xfrm>
              <a:off x="5762625" y="3095625"/>
              <a:ext cx="665130" cy="665130"/>
            </a:xfrm>
            <a:custGeom>
              <a:avLst/>
              <a:gdLst>
                <a:gd name="connsiteX0" fmla="*/ 663035 w 665130"/>
                <a:gd name="connsiteY0" fmla="*/ 100298 h 665130"/>
                <a:gd name="connsiteX1" fmla="*/ 540639 w 665130"/>
                <a:gd name="connsiteY1" fmla="*/ 0 h 665130"/>
                <a:gd name="connsiteX2" fmla="*/ 332804 w 665130"/>
                <a:gd name="connsiteY2" fmla="*/ 0 h 665130"/>
                <a:gd name="connsiteX3" fmla="*/ 124111 w 665130"/>
                <a:gd name="connsiteY3" fmla="*/ 0 h 665130"/>
                <a:gd name="connsiteX4" fmla="*/ 0 w 665130"/>
                <a:gd name="connsiteY4" fmla="*/ 124397 h 665130"/>
                <a:gd name="connsiteX5" fmla="*/ 0 w 665130"/>
                <a:gd name="connsiteY5" fmla="*/ 540830 h 665130"/>
                <a:gd name="connsiteX6" fmla="*/ 2191 w 665130"/>
                <a:gd name="connsiteY6" fmla="*/ 565118 h 665130"/>
                <a:gd name="connsiteX7" fmla="*/ 124778 w 665130"/>
                <a:gd name="connsiteY7" fmla="*/ 665131 h 665130"/>
                <a:gd name="connsiteX8" fmla="*/ 531590 w 665130"/>
                <a:gd name="connsiteY8" fmla="*/ 665131 h 665130"/>
                <a:gd name="connsiteX9" fmla="*/ 553784 w 665130"/>
                <a:gd name="connsiteY9" fmla="*/ 663988 h 665130"/>
                <a:gd name="connsiteX10" fmla="*/ 665131 w 665130"/>
                <a:gd name="connsiteY10" fmla="*/ 540258 h 665130"/>
                <a:gd name="connsiteX11" fmla="*/ 665131 w 665130"/>
                <a:gd name="connsiteY11" fmla="*/ 124587 h 665130"/>
                <a:gd name="connsiteX12" fmla="*/ 662940 w 665130"/>
                <a:gd name="connsiteY12" fmla="*/ 100203 h 665130"/>
                <a:gd name="connsiteX13" fmla="*/ 47530 w 665130"/>
                <a:gd name="connsiteY13" fmla="*/ 126683 h 665130"/>
                <a:gd name="connsiteX14" fmla="*/ 126778 w 665130"/>
                <a:gd name="connsiteY14" fmla="*/ 47530 h 665130"/>
                <a:gd name="connsiteX15" fmla="*/ 538734 w 665130"/>
                <a:gd name="connsiteY15" fmla="*/ 47530 h 665130"/>
                <a:gd name="connsiteX16" fmla="*/ 617696 w 665130"/>
                <a:gd name="connsiteY16" fmla="*/ 126206 h 665130"/>
                <a:gd name="connsiteX17" fmla="*/ 617696 w 665130"/>
                <a:gd name="connsiteY17" fmla="*/ 438626 h 665130"/>
                <a:gd name="connsiteX18" fmla="*/ 617696 w 665130"/>
                <a:gd name="connsiteY18" fmla="*/ 446246 h 665130"/>
                <a:gd name="connsiteX19" fmla="*/ 513779 w 665130"/>
                <a:gd name="connsiteY19" fmla="*/ 342233 h 665130"/>
                <a:gd name="connsiteX20" fmla="*/ 496729 w 665130"/>
                <a:gd name="connsiteY20" fmla="*/ 332708 h 665130"/>
                <a:gd name="connsiteX21" fmla="*/ 475583 w 665130"/>
                <a:gd name="connsiteY21" fmla="*/ 341281 h 665130"/>
                <a:gd name="connsiteX22" fmla="*/ 382810 w 665130"/>
                <a:gd name="connsiteY22" fmla="*/ 434340 h 665130"/>
                <a:gd name="connsiteX23" fmla="*/ 372713 w 665130"/>
                <a:gd name="connsiteY23" fmla="*/ 434340 h 665130"/>
                <a:gd name="connsiteX24" fmla="*/ 174974 w 665130"/>
                <a:gd name="connsiteY24" fmla="*/ 236411 h 665130"/>
                <a:gd name="connsiteX25" fmla="*/ 134207 w 665130"/>
                <a:gd name="connsiteY25" fmla="*/ 236220 h 665130"/>
                <a:gd name="connsiteX26" fmla="*/ 48673 w 665130"/>
                <a:gd name="connsiteY26" fmla="*/ 321755 h 665130"/>
                <a:gd name="connsiteX27" fmla="*/ 47625 w 665130"/>
                <a:gd name="connsiteY27" fmla="*/ 315182 h 665130"/>
                <a:gd name="connsiteX28" fmla="*/ 47625 w 665130"/>
                <a:gd name="connsiteY28" fmla="*/ 126683 h 665130"/>
                <a:gd name="connsiteX29" fmla="*/ 487299 w 665130"/>
                <a:gd name="connsiteY29" fmla="*/ 617696 h 665130"/>
                <a:gd name="connsiteX30" fmla="*/ 356711 w 665130"/>
                <a:gd name="connsiteY30" fmla="*/ 617696 h 665130"/>
                <a:gd name="connsiteX31" fmla="*/ 125825 w 665130"/>
                <a:gd name="connsiteY31" fmla="*/ 617696 h 665130"/>
                <a:gd name="connsiteX32" fmla="*/ 48387 w 665130"/>
                <a:gd name="connsiteY32" fmla="*/ 552355 h 665130"/>
                <a:gd name="connsiteX33" fmla="*/ 47625 w 665130"/>
                <a:gd name="connsiteY33" fmla="*/ 540544 h 665130"/>
                <a:gd name="connsiteX34" fmla="*/ 47530 w 665130"/>
                <a:gd name="connsiteY34" fmla="*/ 395764 h 665130"/>
                <a:gd name="connsiteX35" fmla="*/ 52007 w 665130"/>
                <a:gd name="connsiteY35" fmla="*/ 385572 h 665130"/>
                <a:gd name="connsiteX36" fmla="*/ 149638 w 665130"/>
                <a:gd name="connsiteY36" fmla="*/ 287941 h 665130"/>
                <a:gd name="connsiteX37" fmla="*/ 159258 w 665130"/>
                <a:gd name="connsiteY37" fmla="*/ 287560 h 665130"/>
                <a:gd name="connsiteX38" fmla="*/ 484537 w 665130"/>
                <a:gd name="connsiteY38" fmla="*/ 613124 h 665130"/>
                <a:gd name="connsiteX39" fmla="*/ 488347 w 665130"/>
                <a:gd name="connsiteY39" fmla="*/ 616363 h 665130"/>
                <a:gd name="connsiteX40" fmla="*/ 487394 w 665130"/>
                <a:gd name="connsiteY40" fmla="*/ 617792 h 665130"/>
                <a:gd name="connsiteX41" fmla="*/ 597503 w 665130"/>
                <a:gd name="connsiteY41" fmla="*/ 593217 h 665130"/>
                <a:gd name="connsiteX42" fmla="*/ 560451 w 665130"/>
                <a:gd name="connsiteY42" fmla="*/ 615220 h 665130"/>
                <a:gd name="connsiteX43" fmla="*/ 551307 w 665130"/>
                <a:gd name="connsiteY43" fmla="*/ 612934 h 665130"/>
                <a:gd name="connsiteX44" fmla="*/ 414909 w 665130"/>
                <a:gd name="connsiteY44" fmla="*/ 476536 h 665130"/>
                <a:gd name="connsiteX45" fmla="*/ 414814 w 665130"/>
                <a:gd name="connsiteY45" fmla="*/ 469201 h 665130"/>
                <a:gd name="connsiteX46" fmla="*/ 490347 w 665130"/>
                <a:gd name="connsiteY46" fmla="*/ 393668 h 665130"/>
                <a:gd name="connsiteX47" fmla="*/ 497872 w 665130"/>
                <a:gd name="connsiteY47" fmla="*/ 393478 h 665130"/>
                <a:gd name="connsiteX48" fmla="*/ 614839 w 665130"/>
                <a:gd name="connsiteY48" fmla="*/ 510540 h 665130"/>
                <a:gd name="connsiteX49" fmla="*/ 617792 w 665130"/>
                <a:gd name="connsiteY49" fmla="*/ 517684 h 665130"/>
                <a:gd name="connsiteX50" fmla="*/ 617792 w 665130"/>
                <a:gd name="connsiteY50" fmla="*/ 534734 h 665130"/>
                <a:gd name="connsiteX51" fmla="*/ 597599 w 665130"/>
                <a:gd name="connsiteY51" fmla="*/ 593312 h 665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65130" h="66513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w="9525" cap="flat">
              <a:noFill/>
              <a:prstDash val="solid"/>
              <a:miter/>
            </a:ln>
          </p:spPr>
          <p:txBody>
            <a:bodyPr rtlCol="0" anchor="ctr"/>
            <a:lstStyle/>
            <a:p>
              <a:endParaRPr lang="en-IN"/>
            </a:p>
          </p:txBody>
        </p:sp>
        <p:sp>
          <p:nvSpPr>
            <p:cNvPr id="40" name="Freeform: Shape 62">
              <a:hlinkClick r:id="rId12" action="ppaction://hlinksldjump"/>
              <a:extLst>
                <a:ext uri="{FF2B5EF4-FFF2-40B4-BE49-F238E27FC236}">
                  <a16:creationId xmlns:a16="http://schemas.microsoft.com/office/drawing/2014/main" id="{1BF4E1BA-C973-ACA9-2514-F2C58BEC06A2}"/>
                </a:ext>
              </a:extLst>
            </p:cNvPr>
            <p:cNvSpPr/>
            <p:nvPr/>
          </p:nvSpPr>
          <p:spPr>
            <a:xfrm>
              <a:off x="6166578" y="3190683"/>
              <a:ext cx="166213" cy="166307"/>
            </a:xfrm>
            <a:custGeom>
              <a:avLst/>
              <a:gdLst>
                <a:gd name="connsiteX0" fmla="*/ 83345 w 166213"/>
                <a:gd name="connsiteY0" fmla="*/ 166307 h 166307"/>
                <a:gd name="connsiteX1" fmla="*/ 166213 w 166213"/>
                <a:gd name="connsiteY1" fmla="*/ 83821 h 166307"/>
                <a:gd name="connsiteX2" fmla="*/ 83250 w 166213"/>
                <a:gd name="connsiteY2" fmla="*/ 1 h 166307"/>
                <a:gd name="connsiteX3" fmla="*/ 2 w 166213"/>
                <a:gd name="connsiteY3" fmla="*/ 82011 h 166307"/>
                <a:gd name="connsiteX4" fmla="*/ 83345 w 166213"/>
                <a:gd name="connsiteY4" fmla="*/ 166212 h 166307"/>
                <a:gd name="connsiteX5" fmla="*/ 82869 w 166213"/>
                <a:gd name="connsiteY5" fmla="*/ 47530 h 166307"/>
                <a:gd name="connsiteX6" fmla="*/ 118683 w 166213"/>
                <a:gd name="connsiteY6" fmla="*/ 83344 h 166307"/>
                <a:gd name="connsiteX7" fmla="*/ 83250 w 166213"/>
                <a:gd name="connsiteY7" fmla="*/ 118777 h 166307"/>
                <a:gd name="connsiteX8" fmla="*/ 47436 w 166213"/>
                <a:gd name="connsiteY8" fmla="*/ 82963 h 166307"/>
                <a:gd name="connsiteX9" fmla="*/ 82869 w 166213"/>
                <a:gd name="connsiteY9" fmla="*/ 47530 h 16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213" h="166307">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w="9525" cap="flat">
              <a:noFill/>
              <a:prstDash val="solid"/>
              <a:miter/>
            </a:ln>
          </p:spPr>
          <p:txBody>
            <a:bodyPr rtlCol="0" anchor="ctr"/>
            <a:lstStyle/>
            <a:p>
              <a:endParaRPr lang="en-IN"/>
            </a:p>
          </p:txBody>
        </p:sp>
      </p:grpSp>
      <p:sp>
        <p:nvSpPr>
          <p:cNvPr id="41" name="TextBox 40">
            <a:hlinkClick r:id="rId13" action="ppaction://hlinksldjump"/>
            <a:extLst>
              <a:ext uri="{FF2B5EF4-FFF2-40B4-BE49-F238E27FC236}">
                <a16:creationId xmlns:a16="http://schemas.microsoft.com/office/drawing/2014/main" id="{F6F192DF-F053-9AF9-578D-4F8B42B30FD9}"/>
              </a:ext>
            </a:extLst>
          </p:cNvPr>
          <p:cNvSpPr txBox="1"/>
          <p:nvPr/>
        </p:nvSpPr>
        <p:spPr>
          <a:xfrm>
            <a:off x="-2240642" y="4837548"/>
            <a:ext cx="712054"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Pricing</a:t>
            </a:r>
          </a:p>
        </p:txBody>
      </p:sp>
      <p:grpSp>
        <p:nvGrpSpPr>
          <p:cNvPr id="42" name="Group 41">
            <a:extLst>
              <a:ext uri="{FF2B5EF4-FFF2-40B4-BE49-F238E27FC236}">
                <a16:creationId xmlns:a16="http://schemas.microsoft.com/office/drawing/2014/main" id="{41E080B5-FDA1-437D-7BC0-60F5D40CC081}"/>
              </a:ext>
            </a:extLst>
          </p:cNvPr>
          <p:cNvGrpSpPr/>
          <p:nvPr/>
        </p:nvGrpSpPr>
        <p:grpSpPr>
          <a:xfrm>
            <a:off x="-2678644" y="4863718"/>
            <a:ext cx="207664" cy="207733"/>
            <a:chOff x="6124575" y="3380359"/>
            <a:chExt cx="468618" cy="468774"/>
          </a:xfrm>
        </p:grpSpPr>
        <p:sp>
          <p:nvSpPr>
            <p:cNvPr id="43" name="Freeform: Shape 77">
              <a:hlinkClick r:id="rId13" action="ppaction://hlinksldjump"/>
              <a:extLst>
                <a:ext uri="{FF2B5EF4-FFF2-40B4-BE49-F238E27FC236}">
                  <a16:creationId xmlns:a16="http://schemas.microsoft.com/office/drawing/2014/main" id="{9A9DDB40-D73B-F911-9F23-0C446AF4D307}"/>
                </a:ext>
              </a:extLst>
            </p:cNvPr>
            <p:cNvSpPr/>
            <p:nvPr/>
          </p:nvSpPr>
          <p:spPr>
            <a:xfrm>
              <a:off x="6124575" y="3380359"/>
              <a:ext cx="468618" cy="468774"/>
            </a:xfrm>
            <a:custGeom>
              <a:avLst/>
              <a:gdLst>
                <a:gd name="connsiteX0" fmla="*/ 468523 w 468618"/>
                <a:gd name="connsiteY0" fmla="*/ 56377 h 468774"/>
                <a:gd name="connsiteX1" fmla="*/ 467951 w 468618"/>
                <a:gd name="connsiteY1" fmla="*/ 47138 h 468774"/>
                <a:gd name="connsiteX2" fmla="*/ 412706 w 468618"/>
                <a:gd name="connsiteY2" fmla="*/ 85 h 468774"/>
                <a:gd name="connsiteX3" fmla="*/ 349270 w 468618"/>
                <a:gd name="connsiteY3" fmla="*/ 85 h 468774"/>
                <a:gd name="connsiteX4" fmla="*/ 290691 w 468618"/>
                <a:gd name="connsiteY4" fmla="*/ 85 h 468774"/>
                <a:gd name="connsiteX5" fmla="*/ 211538 w 468618"/>
                <a:gd name="connsiteY5" fmla="*/ 32946 h 468774"/>
                <a:gd name="connsiteX6" fmla="*/ 17800 w 468618"/>
                <a:gd name="connsiteY6" fmla="*/ 227065 h 468774"/>
                <a:gd name="connsiteX7" fmla="*/ 17705 w 468618"/>
                <a:gd name="connsiteY7" fmla="*/ 307837 h 468774"/>
                <a:gd name="connsiteX8" fmla="*/ 160484 w 468618"/>
                <a:gd name="connsiteY8" fmla="*/ 450808 h 468774"/>
                <a:gd name="connsiteX9" fmla="*/ 241542 w 468618"/>
                <a:gd name="connsiteY9" fmla="*/ 450808 h 468774"/>
                <a:gd name="connsiteX10" fmla="*/ 435947 w 468618"/>
                <a:gd name="connsiteY10" fmla="*/ 256688 h 468774"/>
                <a:gd name="connsiteX11" fmla="*/ 468618 w 468618"/>
                <a:gd name="connsiteY11" fmla="*/ 177916 h 468774"/>
                <a:gd name="connsiteX12" fmla="*/ 468618 w 468618"/>
                <a:gd name="connsiteY12" fmla="*/ 56377 h 468774"/>
                <a:gd name="connsiteX13" fmla="*/ 409944 w 468618"/>
                <a:gd name="connsiteY13" fmla="*/ 230875 h 468774"/>
                <a:gd name="connsiteX14" fmla="*/ 215920 w 468618"/>
                <a:gd name="connsiteY14" fmla="*/ 424709 h 468774"/>
                <a:gd name="connsiteX15" fmla="*/ 186202 w 468618"/>
                <a:gd name="connsiteY15" fmla="*/ 424709 h 468774"/>
                <a:gd name="connsiteX16" fmla="*/ 44851 w 468618"/>
                <a:gd name="connsiteY16" fmla="*/ 283168 h 468774"/>
                <a:gd name="connsiteX17" fmla="*/ 44851 w 468618"/>
                <a:gd name="connsiteY17" fmla="*/ 251735 h 468774"/>
                <a:gd name="connsiteX18" fmla="*/ 236494 w 468618"/>
                <a:gd name="connsiteY18" fmla="*/ 59711 h 468774"/>
                <a:gd name="connsiteX19" fmla="*/ 292406 w 468618"/>
                <a:gd name="connsiteY19" fmla="*/ 36565 h 468774"/>
                <a:gd name="connsiteX20" fmla="*/ 410516 w 468618"/>
                <a:gd name="connsiteY20" fmla="*/ 36565 h 468774"/>
                <a:gd name="connsiteX21" fmla="*/ 432233 w 468618"/>
                <a:gd name="connsiteY21" fmla="*/ 58473 h 468774"/>
                <a:gd name="connsiteX22" fmla="*/ 432233 w 468618"/>
                <a:gd name="connsiteY22" fmla="*/ 118957 h 468774"/>
                <a:gd name="connsiteX23" fmla="*/ 432233 w 468618"/>
                <a:gd name="connsiteY23" fmla="*/ 177059 h 468774"/>
                <a:gd name="connsiteX24" fmla="*/ 410039 w 468618"/>
                <a:gd name="connsiteY24" fmla="*/ 230875 h 46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8618" h="468774">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w="9525" cap="flat">
              <a:noFill/>
              <a:prstDash val="solid"/>
              <a:miter/>
            </a:ln>
          </p:spPr>
          <p:txBody>
            <a:bodyPr rtlCol="0" anchor="ctr"/>
            <a:lstStyle/>
            <a:p>
              <a:endParaRPr lang="en-IN"/>
            </a:p>
          </p:txBody>
        </p:sp>
        <p:sp>
          <p:nvSpPr>
            <p:cNvPr id="44" name="Freeform: Shape 81">
              <a:hlinkClick r:id="rId13" action="ppaction://hlinksldjump"/>
              <a:extLst>
                <a:ext uri="{FF2B5EF4-FFF2-40B4-BE49-F238E27FC236}">
                  <a16:creationId xmlns:a16="http://schemas.microsoft.com/office/drawing/2014/main" id="{AE9C5FAF-66BF-9B67-0CFC-DA7FBDFCA0E4}"/>
                </a:ext>
              </a:extLst>
            </p:cNvPr>
            <p:cNvSpPr/>
            <p:nvPr/>
          </p:nvSpPr>
          <p:spPr>
            <a:xfrm>
              <a:off x="6405646" y="3456453"/>
              <a:ext cx="109824" cy="109728"/>
            </a:xfrm>
            <a:custGeom>
              <a:avLst/>
              <a:gdLst>
                <a:gd name="connsiteX0" fmla="*/ 55055 w 109824"/>
                <a:gd name="connsiteY0" fmla="*/ 0 h 109728"/>
                <a:gd name="connsiteX1" fmla="*/ 0 w 109824"/>
                <a:gd name="connsiteY1" fmla="*/ 54674 h 109728"/>
                <a:gd name="connsiteX2" fmla="*/ 54769 w 109824"/>
                <a:gd name="connsiteY2" fmla="*/ 109728 h 109728"/>
                <a:gd name="connsiteX3" fmla="*/ 109823 w 109824"/>
                <a:gd name="connsiteY3" fmla="*/ 55055 h 109728"/>
                <a:gd name="connsiteX4" fmla="*/ 55055 w 109824"/>
                <a:gd name="connsiteY4" fmla="*/ 96 h 109728"/>
                <a:gd name="connsiteX5" fmla="*/ 54673 w 109824"/>
                <a:gd name="connsiteY5" fmla="*/ 73152 h 109728"/>
                <a:gd name="connsiteX6" fmla="*/ 36671 w 109824"/>
                <a:gd name="connsiteY6" fmla="*/ 54579 h 109728"/>
                <a:gd name="connsiteX7" fmla="*/ 55150 w 109824"/>
                <a:gd name="connsiteY7" fmla="*/ 36481 h 109728"/>
                <a:gd name="connsiteX8" fmla="*/ 73152 w 109824"/>
                <a:gd name="connsiteY8" fmla="*/ 55055 h 109728"/>
                <a:gd name="connsiteX9" fmla="*/ 54673 w 109824"/>
                <a:gd name="connsiteY9" fmla="*/ 73152 h 10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824" h="109728">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w="9525" cap="flat">
              <a:noFill/>
              <a:prstDash val="solid"/>
              <a:miter/>
            </a:ln>
          </p:spPr>
          <p:txBody>
            <a:bodyPr rtlCol="0" anchor="ctr"/>
            <a:lstStyle/>
            <a:p>
              <a:endParaRPr lang="en-IN"/>
            </a:p>
          </p:txBody>
        </p:sp>
      </p:grpSp>
      <p:sp>
        <p:nvSpPr>
          <p:cNvPr id="45" name="TextBox 44">
            <a:hlinkClick r:id="rId14" action="ppaction://hlinksldjump"/>
            <a:extLst>
              <a:ext uri="{FF2B5EF4-FFF2-40B4-BE49-F238E27FC236}">
                <a16:creationId xmlns:a16="http://schemas.microsoft.com/office/drawing/2014/main" id="{B368FD91-95C3-95EC-29E2-0E2212F7929B}"/>
              </a:ext>
            </a:extLst>
          </p:cNvPr>
          <p:cNvSpPr txBox="1"/>
          <p:nvPr/>
        </p:nvSpPr>
        <p:spPr>
          <a:xfrm>
            <a:off x="-2240642" y="5290315"/>
            <a:ext cx="1040670"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Contact Us</a:t>
            </a:r>
          </a:p>
        </p:txBody>
      </p:sp>
      <p:sp>
        <p:nvSpPr>
          <p:cNvPr id="46" name="Freeform: Shape 83">
            <a:hlinkClick r:id="rId14" action="ppaction://hlinksldjump"/>
            <a:extLst>
              <a:ext uri="{FF2B5EF4-FFF2-40B4-BE49-F238E27FC236}">
                <a16:creationId xmlns:a16="http://schemas.microsoft.com/office/drawing/2014/main" id="{FE10807C-C032-D580-7E1B-730EA4645ED9}"/>
              </a:ext>
            </a:extLst>
          </p:cNvPr>
          <p:cNvSpPr/>
          <p:nvPr/>
        </p:nvSpPr>
        <p:spPr>
          <a:xfrm>
            <a:off x="-2673702" y="5292935"/>
            <a:ext cx="198499" cy="198487"/>
          </a:xfrm>
          <a:custGeom>
            <a:avLst/>
            <a:gdLst>
              <a:gd name="connsiteX0" fmla="*/ 676275 w 692188"/>
              <a:gd name="connsiteY0" fmla="*/ 478060 h 692149"/>
              <a:gd name="connsiteX1" fmla="*/ 466154 w 692188"/>
              <a:gd name="connsiteY1" fmla="*/ 394049 h 692149"/>
              <a:gd name="connsiteX2" fmla="*/ 434150 w 692188"/>
              <a:gd name="connsiteY2" fmla="*/ 407956 h 692149"/>
              <a:gd name="connsiteX3" fmla="*/ 400907 w 692188"/>
              <a:gd name="connsiteY3" fmla="*/ 491871 h 692149"/>
              <a:gd name="connsiteX4" fmla="*/ 389096 w 692188"/>
              <a:gd name="connsiteY4" fmla="*/ 498729 h 692149"/>
              <a:gd name="connsiteX5" fmla="*/ 265462 w 692188"/>
              <a:gd name="connsiteY5" fmla="*/ 443675 h 692149"/>
              <a:gd name="connsiteX6" fmla="*/ 193453 w 692188"/>
              <a:gd name="connsiteY6" fmla="*/ 302038 h 692149"/>
              <a:gd name="connsiteX7" fmla="*/ 199644 w 692188"/>
              <a:gd name="connsiteY7" fmla="*/ 291751 h 692149"/>
              <a:gd name="connsiteX8" fmla="*/ 284131 w 692188"/>
              <a:gd name="connsiteY8" fmla="*/ 258223 h 692149"/>
              <a:gd name="connsiteX9" fmla="*/ 298037 w 692188"/>
              <a:gd name="connsiteY9" fmla="*/ 225647 h 692149"/>
              <a:gd name="connsiteX10" fmla="*/ 215360 w 692188"/>
              <a:gd name="connsiteY10" fmla="*/ 18669 h 692149"/>
              <a:gd name="connsiteX11" fmla="*/ 198787 w 692188"/>
              <a:gd name="connsiteY11" fmla="*/ 0 h 692149"/>
              <a:gd name="connsiteX12" fmla="*/ 192024 w 692188"/>
              <a:gd name="connsiteY12" fmla="*/ 0 h 692149"/>
              <a:gd name="connsiteX13" fmla="*/ 183928 w 692188"/>
              <a:gd name="connsiteY13" fmla="*/ 0 h 692149"/>
              <a:gd name="connsiteX14" fmla="*/ 174498 w 692188"/>
              <a:gd name="connsiteY14" fmla="*/ 0 h 692149"/>
              <a:gd name="connsiteX15" fmla="*/ 151924 w 692188"/>
              <a:gd name="connsiteY15" fmla="*/ 2858 h 692149"/>
              <a:gd name="connsiteX16" fmla="*/ 13335 w 692188"/>
              <a:gd name="connsiteY16" fmla="*/ 119063 h 692149"/>
              <a:gd name="connsiteX17" fmla="*/ 0 w 692188"/>
              <a:gd name="connsiteY17" fmla="*/ 173069 h 692149"/>
              <a:gd name="connsiteX18" fmla="*/ 0 w 692188"/>
              <a:gd name="connsiteY18" fmla="*/ 181166 h 692149"/>
              <a:gd name="connsiteX19" fmla="*/ 0 w 692188"/>
              <a:gd name="connsiteY19" fmla="*/ 189262 h 692149"/>
              <a:gd name="connsiteX20" fmla="*/ 0 w 692188"/>
              <a:gd name="connsiteY20" fmla="*/ 198692 h 692149"/>
              <a:gd name="connsiteX21" fmla="*/ 0 w 692188"/>
              <a:gd name="connsiteY21" fmla="*/ 208121 h 692149"/>
              <a:gd name="connsiteX22" fmla="*/ 0 w 692188"/>
              <a:gd name="connsiteY22" fmla="*/ 212217 h 692149"/>
              <a:gd name="connsiteX23" fmla="*/ 667 w 692188"/>
              <a:gd name="connsiteY23" fmla="*/ 215170 h 692149"/>
              <a:gd name="connsiteX24" fmla="*/ 667 w 692188"/>
              <a:gd name="connsiteY24" fmla="*/ 217551 h 692149"/>
              <a:gd name="connsiteX25" fmla="*/ 667 w 692188"/>
              <a:gd name="connsiteY25" fmla="*/ 219932 h 692149"/>
              <a:gd name="connsiteX26" fmla="*/ 0 w 692188"/>
              <a:gd name="connsiteY26" fmla="*/ 222885 h 692149"/>
              <a:gd name="connsiteX27" fmla="*/ 0 w 692188"/>
              <a:gd name="connsiteY27" fmla="*/ 228314 h 692149"/>
              <a:gd name="connsiteX28" fmla="*/ 1429 w 692188"/>
              <a:gd name="connsiteY28" fmla="*/ 233648 h 692149"/>
              <a:gd name="connsiteX29" fmla="*/ 56769 w 692188"/>
              <a:gd name="connsiteY29" fmla="*/ 424625 h 692149"/>
              <a:gd name="connsiteX30" fmla="*/ 401479 w 692188"/>
              <a:gd name="connsiteY30" fmla="*/ 682371 h 692149"/>
              <a:gd name="connsiteX31" fmla="*/ 517589 w 692188"/>
              <a:gd name="connsiteY31" fmla="*/ 690848 h 692149"/>
              <a:gd name="connsiteX32" fmla="*/ 692182 w 692188"/>
              <a:gd name="connsiteY32" fmla="*/ 501968 h 692149"/>
              <a:gd name="connsiteX33" fmla="*/ 676180 w 692188"/>
              <a:gd name="connsiteY33" fmla="*/ 477679 h 692149"/>
              <a:gd name="connsiteX34" fmla="*/ 650367 w 692188"/>
              <a:gd name="connsiteY34" fmla="*/ 520065 h 692149"/>
              <a:gd name="connsiteX35" fmla="*/ 538925 w 692188"/>
              <a:gd name="connsiteY35" fmla="*/ 646271 h 692149"/>
              <a:gd name="connsiteX36" fmla="*/ 493014 w 692188"/>
              <a:gd name="connsiteY36" fmla="*/ 651701 h 692149"/>
              <a:gd name="connsiteX37" fmla="*/ 58103 w 692188"/>
              <a:gd name="connsiteY37" fmla="*/ 320421 h 692149"/>
              <a:gd name="connsiteX38" fmla="*/ 40577 w 692188"/>
              <a:gd name="connsiteY38" fmla="*/ 194405 h 692149"/>
              <a:gd name="connsiteX39" fmla="*/ 171164 w 692188"/>
              <a:gd name="connsiteY39" fmla="*/ 42101 h 692149"/>
              <a:gd name="connsiteX40" fmla="*/ 184023 w 692188"/>
              <a:gd name="connsiteY40" fmla="*/ 49149 h 692149"/>
              <a:gd name="connsiteX41" fmla="*/ 252222 w 692188"/>
              <a:gd name="connsiteY41" fmla="*/ 219932 h 692149"/>
              <a:gd name="connsiteX42" fmla="*/ 248317 w 692188"/>
              <a:gd name="connsiteY42" fmla="*/ 228886 h 692149"/>
              <a:gd name="connsiteX43" fmla="*/ 167545 w 692188"/>
              <a:gd name="connsiteY43" fmla="*/ 260985 h 692149"/>
              <a:gd name="connsiteX44" fmla="*/ 152114 w 692188"/>
              <a:gd name="connsiteY44" fmla="*/ 283559 h 692149"/>
              <a:gd name="connsiteX45" fmla="*/ 307467 w 692188"/>
              <a:gd name="connsiteY45" fmla="*/ 518255 h 692149"/>
              <a:gd name="connsiteX46" fmla="*/ 410242 w 692188"/>
              <a:gd name="connsiteY46" fmla="*/ 540163 h 692149"/>
              <a:gd name="connsiteX47" fmla="*/ 431101 w 692188"/>
              <a:gd name="connsiteY47" fmla="*/ 525018 h 692149"/>
              <a:gd name="connsiteX48" fmla="*/ 463487 w 692188"/>
              <a:gd name="connsiteY48" fmla="*/ 443675 h 692149"/>
              <a:gd name="connsiteX49" fmla="*/ 471964 w 692188"/>
              <a:gd name="connsiteY49" fmla="*/ 439865 h 692149"/>
              <a:gd name="connsiteX50" fmla="*/ 643319 w 692188"/>
              <a:gd name="connsiteY50" fmla="*/ 508349 h 692149"/>
              <a:gd name="connsiteX51" fmla="*/ 650272 w 692188"/>
              <a:gd name="connsiteY51" fmla="*/ 520065 h 69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92188" h="692149">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w="9525" cap="flat">
            <a:noFill/>
            <a:prstDash val="solid"/>
            <a:miter/>
          </a:ln>
        </p:spPr>
        <p:txBody>
          <a:bodyPr rtlCol="0" anchor="ctr"/>
          <a:lstStyle/>
          <a:p>
            <a:endParaRPr lang="en-IN"/>
          </a:p>
        </p:txBody>
      </p:sp>
    </p:spTree>
    <p:extLst>
      <p:ext uri="{BB962C8B-B14F-4D97-AF65-F5344CB8AC3E}">
        <p14:creationId xmlns:p14="http://schemas.microsoft.com/office/powerpoint/2010/main" val="700905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DA53E-FD5D-DA35-7D1A-49DAA68AF002}"/>
            </a:ext>
          </a:extLst>
        </p:cNvPr>
        <p:cNvGrpSpPr/>
        <p:nvPr/>
      </p:nvGrpSpPr>
      <p:grpSpPr>
        <a:xfrm>
          <a:off x="0" y="0"/>
          <a:ext cx="0" cy="0"/>
          <a:chOff x="0" y="0"/>
          <a:chExt cx="0" cy="0"/>
        </a:xfrm>
      </p:grpSpPr>
      <p:sp>
        <p:nvSpPr>
          <p:cNvPr id="4" name="Rectangle: Rounded Corners 105">
            <a:extLst>
              <a:ext uri="{FF2B5EF4-FFF2-40B4-BE49-F238E27FC236}">
                <a16:creationId xmlns:a16="http://schemas.microsoft.com/office/drawing/2014/main" id="{32583D40-DDC9-36B9-4E7C-3764B0DDBB58}"/>
              </a:ext>
            </a:extLst>
          </p:cNvPr>
          <p:cNvSpPr/>
          <p:nvPr/>
        </p:nvSpPr>
        <p:spPr>
          <a:xfrm>
            <a:off x="-412750" y="-241300"/>
            <a:ext cx="13017499" cy="7404100"/>
          </a:xfrm>
          <a:prstGeom prst="roundRect">
            <a:avLst>
              <a:gd name="adj" fmla="val 6568"/>
            </a:avLst>
          </a:prstGeom>
          <a:solidFill>
            <a:srgbClr val="2C2C2C"/>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tx1"/>
              </a:solidFill>
              <a:effectLst>
                <a:outerShdw blurRad="38100" dist="19050" dir="2700000" algn="tl" rotWithShape="0">
                  <a:schemeClr val="dk1">
                    <a:alpha val="40000"/>
                  </a:schemeClr>
                </a:outerShdw>
              </a:effectLst>
            </a:endParaRPr>
          </a:p>
        </p:txBody>
      </p:sp>
      <p:sp>
        <p:nvSpPr>
          <p:cNvPr id="30" name="Rounded Rectangle 29">
            <a:extLst>
              <a:ext uri="{FF2B5EF4-FFF2-40B4-BE49-F238E27FC236}">
                <a16:creationId xmlns:a16="http://schemas.microsoft.com/office/drawing/2014/main" id="{FA81A22C-45AA-A580-9A74-73B6C5297FC1}"/>
              </a:ext>
            </a:extLst>
          </p:cNvPr>
          <p:cNvSpPr/>
          <p:nvPr/>
        </p:nvSpPr>
        <p:spPr>
          <a:xfrm>
            <a:off x="139130" y="2320374"/>
            <a:ext cx="5953185" cy="441508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Rectangle: Rounded Corners 17">
            <a:extLst>
              <a:ext uri="{FF2B5EF4-FFF2-40B4-BE49-F238E27FC236}">
                <a16:creationId xmlns:a16="http://schemas.microsoft.com/office/drawing/2014/main" id="{3C59D8D7-3D94-163A-CF47-7FD1E0712724}"/>
              </a:ext>
            </a:extLst>
          </p:cNvPr>
          <p:cNvSpPr/>
          <p:nvPr/>
        </p:nvSpPr>
        <p:spPr>
          <a:xfrm>
            <a:off x="-416434" y="-241299"/>
            <a:ext cx="13017499" cy="2234402"/>
          </a:xfrm>
          <a:prstGeom prst="roundRect">
            <a:avLst>
              <a:gd name="adj" fmla="val 6525"/>
            </a:avLst>
          </a:prstGeom>
          <a:solidFill>
            <a:srgbClr val="1ED760"/>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a:extLst>
              <a:ext uri="{FF2B5EF4-FFF2-40B4-BE49-F238E27FC236}">
                <a16:creationId xmlns:a16="http://schemas.microsoft.com/office/drawing/2014/main" id="{848769F1-3513-8FF1-368D-2FADF95A708E}"/>
              </a:ext>
            </a:extLst>
          </p:cNvPr>
          <p:cNvGrpSpPr/>
          <p:nvPr/>
        </p:nvGrpSpPr>
        <p:grpSpPr>
          <a:xfrm>
            <a:off x="511614" y="262188"/>
            <a:ext cx="297947" cy="297947"/>
            <a:chOff x="8892506" y="664914"/>
            <a:chExt cx="209401" cy="209401"/>
          </a:xfrm>
        </p:grpSpPr>
        <p:sp>
          <p:nvSpPr>
            <p:cNvPr id="9" name="Oval 8">
              <a:hlinkClick r:id="" action="ppaction://hlinkshowjump?jump=previousslide"/>
              <a:extLst>
                <a:ext uri="{FF2B5EF4-FFF2-40B4-BE49-F238E27FC236}">
                  <a16:creationId xmlns:a16="http://schemas.microsoft.com/office/drawing/2014/main" id="{3E43416B-7147-214A-CC72-457AC1C97429}"/>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Graphic 63" descr="Caret Left with solid fill">
              <a:hlinkClick r:id="" action="ppaction://hlinkshowjump?jump=previousslide"/>
              <a:extLst>
                <a:ext uri="{FF2B5EF4-FFF2-40B4-BE49-F238E27FC236}">
                  <a16:creationId xmlns:a16="http://schemas.microsoft.com/office/drawing/2014/main" id="{56598741-EC22-CB6D-D594-2E537F1C17C4}"/>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13" name="Group 12">
            <a:extLst>
              <a:ext uri="{FF2B5EF4-FFF2-40B4-BE49-F238E27FC236}">
                <a16:creationId xmlns:a16="http://schemas.microsoft.com/office/drawing/2014/main" id="{5D7774A7-683F-ED1F-C44D-D706A4409A52}"/>
              </a:ext>
            </a:extLst>
          </p:cNvPr>
          <p:cNvGrpSpPr/>
          <p:nvPr/>
        </p:nvGrpSpPr>
        <p:grpSpPr>
          <a:xfrm flipH="1">
            <a:off x="919504" y="262188"/>
            <a:ext cx="297947" cy="297947"/>
            <a:chOff x="8892506" y="664914"/>
            <a:chExt cx="209401" cy="209401"/>
          </a:xfrm>
        </p:grpSpPr>
        <p:sp>
          <p:nvSpPr>
            <p:cNvPr id="16" name="Oval 15">
              <a:hlinkClick r:id="" action="ppaction://hlinkshowjump?jump=nextslide"/>
              <a:extLst>
                <a:ext uri="{FF2B5EF4-FFF2-40B4-BE49-F238E27FC236}">
                  <a16:creationId xmlns:a16="http://schemas.microsoft.com/office/drawing/2014/main" id="{48EC4007-F905-1917-63EB-1D8457A1E285}"/>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Graphic 63" descr="Caret Left with solid fill">
              <a:hlinkClick r:id="" action="ppaction://hlinkshowjump?jump=nextslide"/>
              <a:extLst>
                <a:ext uri="{FF2B5EF4-FFF2-40B4-BE49-F238E27FC236}">
                  <a16:creationId xmlns:a16="http://schemas.microsoft.com/office/drawing/2014/main" id="{35598157-CC8E-603F-38BB-7D1AF1EF2D8B}"/>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sp>
        <p:nvSpPr>
          <p:cNvPr id="12" name="Rectangle 11">
            <a:extLst>
              <a:ext uri="{FF2B5EF4-FFF2-40B4-BE49-F238E27FC236}">
                <a16:creationId xmlns:a16="http://schemas.microsoft.com/office/drawing/2014/main" id="{352A9333-67E9-911F-720D-6AFB80DC7DAE}"/>
              </a:ext>
            </a:extLst>
          </p:cNvPr>
          <p:cNvSpPr/>
          <p:nvPr/>
        </p:nvSpPr>
        <p:spPr>
          <a:xfrm>
            <a:off x="-3021542" y="-118047"/>
            <a:ext cx="2402237"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98482DAC-E515-D807-62F4-6FDE7BD0E2EF}"/>
              </a:ext>
            </a:extLst>
          </p:cNvPr>
          <p:cNvGrpSpPr/>
          <p:nvPr/>
        </p:nvGrpSpPr>
        <p:grpSpPr>
          <a:xfrm>
            <a:off x="-2621464" y="103626"/>
            <a:ext cx="361410" cy="70427"/>
            <a:chOff x="249382" y="221673"/>
            <a:chExt cx="234616" cy="45719"/>
          </a:xfrm>
        </p:grpSpPr>
        <p:sp>
          <p:nvSpPr>
            <p:cNvPr id="15" name="Oval 14">
              <a:extLst>
                <a:ext uri="{FF2B5EF4-FFF2-40B4-BE49-F238E27FC236}">
                  <a16:creationId xmlns:a16="http://schemas.microsoft.com/office/drawing/2014/main" id="{8DEE95E5-8236-ED01-38A1-2409D53AE5B0}"/>
                </a:ext>
              </a:extLst>
            </p:cNvPr>
            <p:cNvSpPr/>
            <p:nvPr/>
          </p:nvSpPr>
          <p:spPr>
            <a:xfrm>
              <a:off x="24938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FF4E234B-1588-DAF2-1870-0F66F9D1FFA0}"/>
                </a:ext>
              </a:extLst>
            </p:cNvPr>
            <p:cNvSpPr/>
            <p:nvPr/>
          </p:nvSpPr>
          <p:spPr>
            <a:xfrm>
              <a:off x="34463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9FB28B2E-00B2-CB14-F79B-FF711C3CB2FE}"/>
                </a:ext>
              </a:extLst>
            </p:cNvPr>
            <p:cNvSpPr/>
            <p:nvPr/>
          </p:nvSpPr>
          <p:spPr>
            <a:xfrm>
              <a:off x="438279"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TextBox 22">
            <a:hlinkClick r:id="rId2" action="ppaction://hlinksldjump"/>
            <a:extLst>
              <a:ext uri="{FF2B5EF4-FFF2-40B4-BE49-F238E27FC236}">
                <a16:creationId xmlns:a16="http://schemas.microsoft.com/office/drawing/2014/main" id="{9BFD18FA-FDAB-3358-BA92-377DF66CBC33}"/>
              </a:ext>
            </a:extLst>
          </p:cNvPr>
          <p:cNvSpPr txBox="1"/>
          <p:nvPr/>
        </p:nvSpPr>
        <p:spPr>
          <a:xfrm>
            <a:off x="-2152219" y="727723"/>
            <a:ext cx="949299"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Team</a:t>
            </a:r>
          </a:p>
        </p:txBody>
      </p:sp>
      <p:sp>
        <p:nvSpPr>
          <p:cNvPr id="24" name="TextBox 23">
            <a:hlinkClick r:id="rId3" action="ppaction://hlinksldjump"/>
            <a:extLst>
              <a:ext uri="{FF2B5EF4-FFF2-40B4-BE49-F238E27FC236}">
                <a16:creationId xmlns:a16="http://schemas.microsoft.com/office/drawing/2014/main" id="{452F429E-C047-A6E7-8F1D-2BA0DF4D4967}"/>
              </a:ext>
            </a:extLst>
          </p:cNvPr>
          <p:cNvSpPr txBox="1"/>
          <p:nvPr/>
        </p:nvSpPr>
        <p:spPr>
          <a:xfrm>
            <a:off x="-2152219" y="1184657"/>
            <a:ext cx="79861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Agenda</a:t>
            </a:r>
          </a:p>
        </p:txBody>
      </p:sp>
      <p:sp>
        <p:nvSpPr>
          <p:cNvPr id="25" name="TextBox 24">
            <a:hlinkClick r:id="rId4" action="ppaction://hlinksldjump"/>
            <a:extLst>
              <a:ext uri="{FF2B5EF4-FFF2-40B4-BE49-F238E27FC236}">
                <a16:creationId xmlns:a16="http://schemas.microsoft.com/office/drawing/2014/main" id="{12184064-E324-C50A-87BD-A4CF46B1FDEC}"/>
              </a:ext>
            </a:extLst>
          </p:cNvPr>
          <p:cNvSpPr txBox="1"/>
          <p:nvPr/>
        </p:nvSpPr>
        <p:spPr>
          <a:xfrm>
            <a:off x="-2152219" y="1633742"/>
            <a:ext cx="1130438"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Introduction</a:t>
            </a:r>
          </a:p>
        </p:txBody>
      </p:sp>
      <p:sp>
        <p:nvSpPr>
          <p:cNvPr id="26" name="TextBox 25">
            <a:hlinkClick r:id="rId5" action="ppaction://hlinksldjump"/>
            <a:extLst>
              <a:ext uri="{FF2B5EF4-FFF2-40B4-BE49-F238E27FC236}">
                <a16:creationId xmlns:a16="http://schemas.microsoft.com/office/drawing/2014/main" id="{E22471AE-92ED-3E94-C404-80D86384A104}"/>
              </a:ext>
            </a:extLst>
          </p:cNvPr>
          <p:cNvSpPr txBox="1"/>
          <p:nvPr/>
        </p:nvSpPr>
        <p:spPr>
          <a:xfrm>
            <a:off x="-2152219" y="1986812"/>
            <a:ext cx="998991" cy="461665"/>
          </a:xfrm>
          <a:prstGeom prst="rect">
            <a:avLst/>
          </a:prstGeom>
          <a:noFill/>
        </p:spPr>
        <p:txBody>
          <a:bodyPr wrap="none" rtlCol="0">
            <a:spAutoFit/>
          </a:bodyPr>
          <a:lstStyle/>
          <a:p>
            <a:r>
              <a:rPr lang="en-IN" sz="1200" dirty="0">
                <a:solidFill>
                  <a:srgbClr val="1BD760"/>
                </a:solidFill>
                <a:latin typeface="Poppins Medium" panose="00000600000000000000" pitchFamily="50" charset="0"/>
                <a:cs typeface="Poppins Medium" panose="00000600000000000000" pitchFamily="50" charset="0"/>
              </a:rPr>
              <a:t>Aims and</a:t>
            </a:r>
          </a:p>
          <a:p>
            <a:r>
              <a:rPr lang="en-IN" sz="1200" dirty="0">
                <a:solidFill>
                  <a:srgbClr val="1BD760"/>
                </a:solidFill>
                <a:latin typeface="Poppins Medium" panose="00000600000000000000" pitchFamily="50" charset="0"/>
                <a:cs typeface="Poppins Medium" panose="00000600000000000000" pitchFamily="50" charset="0"/>
              </a:rPr>
              <a:t>Objectives</a:t>
            </a:r>
          </a:p>
        </p:txBody>
      </p:sp>
      <p:sp>
        <p:nvSpPr>
          <p:cNvPr id="28" name="TextBox 27">
            <a:hlinkClick r:id="rId4" action="ppaction://hlinksldjump"/>
            <a:extLst>
              <a:ext uri="{FF2B5EF4-FFF2-40B4-BE49-F238E27FC236}">
                <a16:creationId xmlns:a16="http://schemas.microsoft.com/office/drawing/2014/main" id="{BE5EF66F-86F9-A8C5-D05E-3B8D97FF7BC8}"/>
              </a:ext>
            </a:extLst>
          </p:cNvPr>
          <p:cNvSpPr txBox="1"/>
          <p:nvPr/>
        </p:nvSpPr>
        <p:spPr>
          <a:xfrm>
            <a:off x="-2152219" y="2531912"/>
            <a:ext cx="79380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Dataset</a:t>
            </a:r>
          </a:p>
        </p:txBody>
      </p:sp>
      <p:sp>
        <p:nvSpPr>
          <p:cNvPr id="31" name="TextBox 30">
            <a:hlinkClick r:id="rId6" action="ppaction://hlinksldjump"/>
            <a:extLst>
              <a:ext uri="{FF2B5EF4-FFF2-40B4-BE49-F238E27FC236}">
                <a16:creationId xmlns:a16="http://schemas.microsoft.com/office/drawing/2014/main" id="{CBC66CE1-2D2C-C8B4-8EEF-8C63E4C0CB86}"/>
              </a:ext>
            </a:extLst>
          </p:cNvPr>
          <p:cNvSpPr txBox="1"/>
          <p:nvPr/>
        </p:nvSpPr>
        <p:spPr>
          <a:xfrm>
            <a:off x="-2152219" y="3361200"/>
            <a:ext cx="481222"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EDA</a:t>
            </a:r>
          </a:p>
        </p:txBody>
      </p:sp>
      <p:sp>
        <p:nvSpPr>
          <p:cNvPr id="32" name="TextBox 31">
            <a:hlinkClick r:id="rId7" action="ppaction://hlinksldjump"/>
            <a:extLst>
              <a:ext uri="{FF2B5EF4-FFF2-40B4-BE49-F238E27FC236}">
                <a16:creationId xmlns:a16="http://schemas.microsoft.com/office/drawing/2014/main" id="{47554EC3-9E57-91C0-5C08-3FBDD4564C7D}"/>
              </a:ext>
            </a:extLst>
          </p:cNvPr>
          <p:cNvSpPr txBox="1"/>
          <p:nvPr/>
        </p:nvSpPr>
        <p:spPr>
          <a:xfrm>
            <a:off x="-2152219" y="3734623"/>
            <a:ext cx="1625766" cy="461665"/>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Recommendation </a:t>
            </a:r>
          </a:p>
          <a:p>
            <a:r>
              <a:rPr lang="en-IN" sz="1200" dirty="0">
                <a:solidFill>
                  <a:srgbClr val="B4B5B2"/>
                </a:solidFill>
                <a:latin typeface="Poppins Medium" panose="00000600000000000000" pitchFamily="50" charset="0"/>
                <a:cs typeface="Poppins Medium" panose="00000600000000000000" pitchFamily="50" charset="0"/>
              </a:rPr>
              <a:t>System</a:t>
            </a:r>
          </a:p>
        </p:txBody>
      </p:sp>
      <p:sp>
        <p:nvSpPr>
          <p:cNvPr id="36" name="TextBox 35">
            <a:hlinkClick r:id="rId8" action="ppaction://hlinksldjump"/>
            <a:extLst>
              <a:ext uri="{FF2B5EF4-FFF2-40B4-BE49-F238E27FC236}">
                <a16:creationId xmlns:a16="http://schemas.microsoft.com/office/drawing/2014/main" id="{39DF1FAF-0262-C71E-3439-734C7264AABC}"/>
              </a:ext>
            </a:extLst>
          </p:cNvPr>
          <p:cNvSpPr txBox="1"/>
          <p:nvPr/>
        </p:nvSpPr>
        <p:spPr>
          <a:xfrm>
            <a:off x="-2152219" y="4266734"/>
            <a:ext cx="1111202"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Key Insights</a:t>
            </a:r>
          </a:p>
        </p:txBody>
      </p:sp>
      <p:sp>
        <p:nvSpPr>
          <p:cNvPr id="37" name="TextBox 36">
            <a:hlinkClick r:id="rId9" action="ppaction://hlinksldjump"/>
            <a:extLst>
              <a:ext uri="{FF2B5EF4-FFF2-40B4-BE49-F238E27FC236}">
                <a16:creationId xmlns:a16="http://schemas.microsoft.com/office/drawing/2014/main" id="{BF76190B-24BC-41B0-F43C-68D10A361B34}"/>
              </a:ext>
            </a:extLst>
          </p:cNvPr>
          <p:cNvSpPr txBox="1"/>
          <p:nvPr/>
        </p:nvSpPr>
        <p:spPr>
          <a:xfrm>
            <a:off x="-2152219" y="4719501"/>
            <a:ext cx="105189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Conclusion</a:t>
            </a:r>
          </a:p>
        </p:txBody>
      </p:sp>
      <p:sp>
        <p:nvSpPr>
          <p:cNvPr id="38" name="TextBox 37">
            <a:hlinkClick r:id="rId10" action="ppaction://hlinksldjump"/>
            <a:extLst>
              <a:ext uri="{FF2B5EF4-FFF2-40B4-BE49-F238E27FC236}">
                <a16:creationId xmlns:a16="http://schemas.microsoft.com/office/drawing/2014/main" id="{2DAD620B-749C-A844-55F2-847203BFAFB7}"/>
              </a:ext>
            </a:extLst>
          </p:cNvPr>
          <p:cNvSpPr txBox="1"/>
          <p:nvPr/>
        </p:nvSpPr>
        <p:spPr>
          <a:xfrm>
            <a:off x="-2152219" y="5172268"/>
            <a:ext cx="119616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Future Scope</a:t>
            </a:r>
          </a:p>
        </p:txBody>
      </p:sp>
      <p:pic>
        <p:nvPicPr>
          <p:cNvPr id="39" name="Graphic 38" descr="Users with solid fill">
            <a:extLst>
              <a:ext uri="{FF2B5EF4-FFF2-40B4-BE49-F238E27FC236}">
                <a16:creationId xmlns:a16="http://schemas.microsoft.com/office/drawing/2014/main" id="{66DA5E44-8F98-EA53-288E-61140CB101D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50509" y="694201"/>
            <a:ext cx="360000" cy="360000"/>
          </a:xfrm>
          <a:prstGeom prst="rect">
            <a:avLst/>
          </a:prstGeom>
        </p:spPr>
      </p:pic>
      <p:pic>
        <p:nvPicPr>
          <p:cNvPr id="40" name="Graphic 39" descr="Table with solid fill">
            <a:extLst>
              <a:ext uri="{FF2B5EF4-FFF2-40B4-BE49-F238E27FC236}">
                <a16:creationId xmlns:a16="http://schemas.microsoft.com/office/drawing/2014/main" id="{33A19F33-2261-F69A-7426-07F46DBBFD3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673206" y="2480426"/>
            <a:ext cx="360000" cy="360000"/>
          </a:xfrm>
          <a:prstGeom prst="rect">
            <a:avLst/>
          </a:prstGeom>
        </p:spPr>
      </p:pic>
      <p:pic>
        <p:nvPicPr>
          <p:cNvPr id="42" name="Graphic 41" descr="Presentation with bar chart with solid fill">
            <a:extLst>
              <a:ext uri="{FF2B5EF4-FFF2-40B4-BE49-F238E27FC236}">
                <a16:creationId xmlns:a16="http://schemas.microsoft.com/office/drawing/2014/main" id="{FCF2483B-7464-081B-CFE3-29A1ACDD8CF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657266" y="3316942"/>
            <a:ext cx="360000" cy="360000"/>
          </a:xfrm>
          <a:prstGeom prst="rect">
            <a:avLst/>
          </a:prstGeom>
        </p:spPr>
      </p:pic>
      <p:pic>
        <p:nvPicPr>
          <p:cNvPr id="43" name="Graphic 42" descr="Music with solid fill">
            <a:extLst>
              <a:ext uri="{FF2B5EF4-FFF2-40B4-BE49-F238E27FC236}">
                <a16:creationId xmlns:a16="http://schemas.microsoft.com/office/drawing/2014/main" id="{6EAC86D4-21B5-8C22-A5D5-122126B6E89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711042" y="3769282"/>
            <a:ext cx="360000" cy="360000"/>
          </a:xfrm>
          <a:prstGeom prst="rect">
            <a:avLst/>
          </a:prstGeom>
        </p:spPr>
      </p:pic>
      <p:pic>
        <p:nvPicPr>
          <p:cNvPr id="45" name="Graphic 44" descr="Clipboard with solid fill">
            <a:extLst>
              <a:ext uri="{FF2B5EF4-FFF2-40B4-BE49-F238E27FC236}">
                <a16:creationId xmlns:a16="http://schemas.microsoft.com/office/drawing/2014/main" id="{3E2EF179-509D-0167-6BB5-F60174E1215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666639" y="1157076"/>
            <a:ext cx="360000" cy="360000"/>
          </a:xfrm>
          <a:prstGeom prst="rect">
            <a:avLst/>
          </a:prstGeom>
        </p:spPr>
      </p:pic>
      <p:pic>
        <p:nvPicPr>
          <p:cNvPr id="46" name="Graphic 45" descr="Telescope with solid fill">
            <a:extLst>
              <a:ext uri="{FF2B5EF4-FFF2-40B4-BE49-F238E27FC236}">
                <a16:creationId xmlns:a16="http://schemas.microsoft.com/office/drawing/2014/main" id="{4C0BB104-4281-B0FB-EC6E-379327C0BFB0}"/>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669296" y="5101617"/>
            <a:ext cx="360000" cy="360000"/>
          </a:xfrm>
          <a:prstGeom prst="rect">
            <a:avLst/>
          </a:prstGeom>
        </p:spPr>
      </p:pic>
      <p:pic>
        <p:nvPicPr>
          <p:cNvPr id="47" name="Graphic 46" descr="Artificial Intelligence with solid fill">
            <a:extLst>
              <a:ext uri="{FF2B5EF4-FFF2-40B4-BE49-F238E27FC236}">
                <a16:creationId xmlns:a16="http://schemas.microsoft.com/office/drawing/2014/main" id="{3257B847-6A41-33D6-B191-DAB4126A7186}"/>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658960" y="4242416"/>
            <a:ext cx="360000" cy="360000"/>
          </a:xfrm>
          <a:prstGeom prst="rect">
            <a:avLst/>
          </a:prstGeom>
        </p:spPr>
      </p:pic>
      <p:pic>
        <p:nvPicPr>
          <p:cNvPr id="48" name="Graphic 47" descr="Thought bubble with solid fill">
            <a:extLst>
              <a:ext uri="{FF2B5EF4-FFF2-40B4-BE49-F238E27FC236}">
                <a16:creationId xmlns:a16="http://schemas.microsoft.com/office/drawing/2014/main" id="{85F21451-43D5-3856-B203-CC57EFF5B588}"/>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660085" y="4694756"/>
            <a:ext cx="360000" cy="360000"/>
          </a:xfrm>
          <a:prstGeom prst="rect">
            <a:avLst/>
          </a:prstGeom>
        </p:spPr>
      </p:pic>
      <p:pic>
        <p:nvPicPr>
          <p:cNvPr id="49" name="Graphic 48" descr="Handshake with solid fill">
            <a:extLst>
              <a:ext uri="{FF2B5EF4-FFF2-40B4-BE49-F238E27FC236}">
                <a16:creationId xmlns:a16="http://schemas.microsoft.com/office/drawing/2014/main" id="{44EE7BB8-98E1-F774-8418-8DE706359400}"/>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673206" y="1606930"/>
            <a:ext cx="360000" cy="360000"/>
          </a:xfrm>
          <a:prstGeom prst="rect">
            <a:avLst/>
          </a:prstGeom>
        </p:spPr>
      </p:pic>
      <p:pic>
        <p:nvPicPr>
          <p:cNvPr id="50" name="Graphic 49" descr="Bullseye with solid fill">
            <a:extLst>
              <a:ext uri="{FF2B5EF4-FFF2-40B4-BE49-F238E27FC236}">
                <a16:creationId xmlns:a16="http://schemas.microsoft.com/office/drawing/2014/main" id="{BE5E61C0-12F3-A185-93EB-A2728E6AA2B0}"/>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2660085" y="2031560"/>
            <a:ext cx="360000" cy="360000"/>
          </a:xfrm>
          <a:prstGeom prst="rect">
            <a:avLst/>
          </a:prstGeom>
        </p:spPr>
      </p:pic>
      <p:cxnSp>
        <p:nvCxnSpPr>
          <p:cNvPr id="51" name="Straight Connector 50">
            <a:extLst>
              <a:ext uri="{FF2B5EF4-FFF2-40B4-BE49-F238E27FC236}">
                <a16:creationId xmlns:a16="http://schemas.microsoft.com/office/drawing/2014/main" id="{5B4A4061-E5FF-CC2C-9DB3-CE41115259B0}"/>
              </a:ext>
            </a:extLst>
          </p:cNvPr>
          <p:cNvCxnSpPr>
            <a:cxnSpLocks/>
          </p:cNvCxnSpPr>
          <p:nvPr/>
        </p:nvCxnSpPr>
        <p:spPr>
          <a:xfrm>
            <a:off x="-2684019" y="3085056"/>
            <a:ext cx="1827347" cy="0"/>
          </a:xfrm>
          <a:prstGeom prst="line">
            <a:avLst/>
          </a:prstGeom>
          <a:ln>
            <a:solidFill>
              <a:srgbClr val="555554"/>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F884D8F-DF31-7018-031C-2B60D629E5EA}"/>
              </a:ext>
            </a:extLst>
          </p:cNvPr>
          <p:cNvSpPr txBox="1"/>
          <p:nvPr/>
        </p:nvSpPr>
        <p:spPr>
          <a:xfrm>
            <a:off x="886002" y="891898"/>
            <a:ext cx="8218464" cy="769441"/>
          </a:xfrm>
          <a:prstGeom prst="rect">
            <a:avLst/>
          </a:prstGeom>
          <a:noFill/>
        </p:spPr>
        <p:txBody>
          <a:bodyPr wrap="square" rtlCol="0">
            <a:spAutoFit/>
          </a:bodyPr>
          <a:lstStyle/>
          <a:p>
            <a:r>
              <a:rPr lang="en-IN" sz="4400" dirty="0">
                <a:latin typeface="Poppins Medium" panose="00000600000000000000" pitchFamily="50" charset="0"/>
                <a:cs typeface="Poppins Medium" panose="00000600000000000000" pitchFamily="50" charset="0"/>
              </a:rPr>
              <a:t>Top 10 Artists by Popularity</a:t>
            </a:r>
          </a:p>
        </p:txBody>
      </p:sp>
      <p:sp>
        <p:nvSpPr>
          <p:cNvPr id="33" name="TextBox 32">
            <a:extLst>
              <a:ext uri="{FF2B5EF4-FFF2-40B4-BE49-F238E27FC236}">
                <a16:creationId xmlns:a16="http://schemas.microsoft.com/office/drawing/2014/main" id="{5B13F197-9DE4-92C8-BBDD-120D73F58F9A}"/>
              </a:ext>
            </a:extLst>
          </p:cNvPr>
          <p:cNvSpPr txBox="1"/>
          <p:nvPr/>
        </p:nvSpPr>
        <p:spPr>
          <a:xfrm>
            <a:off x="6644195" y="2653560"/>
            <a:ext cx="5673785" cy="3139321"/>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rgbClr val="B4B5B2"/>
                </a:solidFill>
                <a:latin typeface="Open Sans" panose="020B0606030504020204" pitchFamily="34" charset="0"/>
                <a:ea typeface="Open Sans" panose="020B0606030504020204" pitchFamily="34" charset="0"/>
                <a:cs typeface="Open Sans" panose="020B0606030504020204" pitchFamily="34" charset="0"/>
              </a:rPr>
              <a:t>The x-axis lists the artists' names, while the y-axis represents their average popularity scores.</a:t>
            </a:r>
          </a:p>
          <a:p>
            <a:r>
              <a:rPr lang="en-IN" dirty="0">
                <a:solidFill>
                  <a:srgbClr val="B4B5B2"/>
                </a:solidFill>
                <a:latin typeface="Open Sans" panose="020B0606030504020204" pitchFamily="34" charset="0"/>
                <a:ea typeface="Open Sans" panose="020B0606030504020204" pitchFamily="34" charset="0"/>
                <a:cs typeface="Open Sans" panose="020B0606030504020204" pitchFamily="34" charset="0"/>
              </a:rPr>
              <a:t> </a:t>
            </a:r>
          </a:p>
          <a:p>
            <a:pPr marL="285750" indent="-285750">
              <a:buFont typeface="Arial" panose="020B0604020202020204" pitchFamily="34" charset="0"/>
              <a:buChar char="•"/>
            </a:pPr>
            <a:r>
              <a:rPr lang="en-IN" dirty="0">
                <a:solidFill>
                  <a:srgbClr val="B4B5B2"/>
                </a:solidFill>
                <a:latin typeface="Open Sans" panose="020B0606030504020204" pitchFamily="34" charset="0"/>
                <a:ea typeface="Open Sans" panose="020B0606030504020204" pitchFamily="34" charset="0"/>
                <a:cs typeface="Open Sans" panose="020B0606030504020204" pitchFamily="34" charset="0"/>
              </a:rPr>
              <a:t>Artists Quevedo and Bizarrap share the highest average popularity score of 99, followed closely by Harry Styles at 92. </a:t>
            </a:r>
          </a:p>
          <a:p>
            <a:endParaRPr lang="en-IN" dirty="0">
              <a:solidFill>
                <a:srgbClr val="B4B5B2"/>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IN" dirty="0">
                <a:solidFill>
                  <a:srgbClr val="B4B5B2"/>
                </a:solidFill>
                <a:latin typeface="Open Sans" panose="020B0606030504020204" pitchFamily="34" charset="0"/>
                <a:ea typeface="Open Sans" panose="020B0606030504020204" pitchFamily="34" charset="0"/>
                <a:cs typeface="Open Sans" panose="020B0606030504020204" pitchFamily="34" charset="0"/>
              </a:rPr>
              <a:t>The chart indicates which artists are the most popular, reflecting their significant influence and presence in music streaming and user listening preferences.</a:t>
            </a:r>
            <a:endParaRPr lang="en-IN" sz="1800" b="0" i="0" u="none" strike="noStrike" dirty="0">
              <a:solidFill>
                <a:srgbClr val="B4B5B2"/>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35" name="Picture 34" descr="A chart of different colors&#10;&#10;Description automatically generated">
            <a:extLst>
              <a:ext uri="{FF2B5EF4-FFF2-40B4-BE49-F238E27FC236}">
                <a16:creationId xmlns:a16="http://schemas.microsoft.com/office/drawing/2014/main" id="{2B68B872-DDFB-F50B-9D97-91453A9CCC73}"/>
              </a:ext>
            </a:extLst>
          </p:cNvPr>
          <p:cNvPicPr>
            <a:picLocks noChangeAspect="1"/>
          </p:cNvPicPr>
          <p:nvPr/>
        </p:nvPicPr>
        <p:blipFill>
          <a:blip r:embed="rId31">
            <a:extLst>
              <a:ext uri="{28A0092B-C50C-407E-A947-70E740481C1C}">
                <a14:useLocalDpi xmlns:a14="http://schemas.microsoft.com/office/drawing/2010/main" val="0"/>
              </a:ext>
            </a:extLst>
          </a:blip>
          <a:srcRect l="6696" t="8652" r="8750" b="5864"/>
          <a:stretch/>
        </p:blipFill>
        <p:spPr>
          <a:xfrm>
            <a:off x="368894" y="2522011"/>
            <a:ext cx="5441374" cy="3929416"/>
          </a:xfrm>
          <a:prstGeom prst="rect">
            <a:avLst/>
          </a:prstGeom>
        </p:spPr>
      </p:pic>
      <p:grpSp>
        <p:nvGrpSpPr>
          <p:cNvPr id="44" name="Group 43">
            <a:extLst>
              <a:ext uri="{FF2B5EF4-FFF2-40B4-BE49-F238E27FC236}">
                <a16:creationId xmlns:a16="http://schemas.microsoft.com/office/drawing/2014/main" id="{2F4944BA-6141-CD63-7B68-22274876DAF2}"/>
              </a:ext>
            </a:extLst>
          </p:cNvPr>
          <p:cNvGrpSpPr/>
          <p:nvPr/>
        </p:nvGrpSpPr>
        <p:grpSpPr>
          <a:xfrm>
            <a:off x="9505833" y="294121"/>
            <a:ext cx="798522" cy="297947"/>
            <a:chOff x="9104466" y="294121"/>
            <a:chExt cx="1175289" cy="297947"/>
          </a:xfrm>
        </p:grpSpPr>
        <p:sp>
          <p:nvSpPr>
            <p:cNvPr id="52" name="Rectangle: Rounded Corners 70">
              <a:extLst>
                <a:ext uri="{FF2B5EF4-FFF2-40B4-BE49-F238E27FC236}">
                  <a16:creationId xmlns:a16="http://schemas.microsoft.com/office/drawing/2014/main" id="{3A65E1E8-95D0-A1E5-ACCF-DEEAB5DBAAE2}"/>
                </a:ext>
              </a:extLst>
            </p:cNvPr>
            <p:cNvSpPr/>
            <p:nvPr/>
          </p:nvSpPr>
          <p:spPr>
            <a:xfrm>
              <a:off x="9104466" y="294121"/>
              <a:ext cx="1011084" cy="297947"/>
            </a:xfrm>
            <a:prstGeom prst="roundRect">
              <a:avLst>
                <a:gd name="adj" fmla="val 5000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E16B27C5-B723-0624-D392-02C8468E4295}"/>
                </a:ext>
              </a:extLst>
            </p:cNvPr>
            <p:cNvSpPr txBox="1"/>
            <p:nvPr/>
          </p:nvSpPr>
          <p:spPr>
            <a:xfrm>
              <a:off x="9343647" y="313048"/>
              <a:ext cx="936108" cy="276999"/>
            </a:xfrm>
            <a:prstGeom prst="rect">
              <a:avLst/>
            </a:prstGeom>
            <a:noFill/>
          </p:spPr>
          <p:txBody>
            <a:bodyPr wrap="square" rtlCol="0">
              <a:spAutoFit/>
            </a:bodyPr>
            <a:lstStyle/>
            <a:p>
              <a:r>
                <a:rPr lang="en-IN" sz="1200" b="1" dirty="0">
                  <a:solidFill>
                    <a:srgbClr val="171717"/>
                  </a:solidFill>
                  <a:latin typeface="Poppins Medium" panose="00000600000000000000" pitchFamily="50" charset="0"/>
                  <a:cs typeface="Poppins Medium" panose="00000600000000000000" pitchFamily="50" charset="0"/>
                </a:rPr>
                <a:t>08</a:t>
              </a:r>
            </a:p>
          </p:txBody>
        </p:sp>
      </p:grpSp>
      <p:sp>
        <p:nvSpPr>
          <p:cNvPr id="54" name="Rectangle: Rounded Corners 74">
            <a:extLst>
              <a:ext uri="{FF2B5EF4-FFF2-40B4-BE49-F238E27FC236}">
                <a16:creationId xmlns:a16="http://schemas.microsoft.com/office/drawing/2014/main" id="{6E4EAEB7-92F7-DFE5-DF74-00CE636CAE69}"/>
              </a:ext>
            </a:extLst>
          </p:cNvPr>
          <p:cNvSpPr/>
          <p:nvPr/>
        </p:nvSpPr>
        <p:spPr>
          <a:xfrm>
            <a:off x="10428440" y="292101"/>
            <a:ext cx="1363509" cy="299968"/>
          </a:xfrm>
          <a:prstGeom prst="roundRect">
            <a:avLst>
              <a:gd name="adj" fmla="val 50000"/>
            </a:avLst>
          </a:prstGeom>
          <a:solidFill>
            <a:srgbClr val="0A08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TextBox 54">
            <a:extLst>
              <a:ext uri="{FF2B5EF4-FFF2-40B4-BE49-F238E27FC236}">
                <a16:creationId xmlns:a16="http://schemas.microsoft.com/office/drawing/2014/main" id="{1031C092-A707-18FE-8CA4-D29BA2A22026}"/>
              </a:ext>
            </a:extLst>
          </p:cNvPr>
          <p:cNvSpPr txBox="1"/>
          <p:nvPr/>
        </p:nvSpPr>
        <p:spPr>
          <a:xfrm>
            <a:off x="10810702" y="328200"/>
            <a:ext cx="561372"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SSSK</a:t>
            </a:r>
          </a:p>
        </p:txBody>
      </p:sp>
      <p:sp>
        <p:nvSpPr>
          <p:cNvPr id="56" name="Oval 55">
            <a:extLst>
              <a:ext uri="{FF2B5EF4-FFF2-40B4-BE49-F238E27FC236}">
                <a16:creationId xmlns:a16="http://schemas.microsoft.com/office/drawing/2014/main" id="{049AEF9E-0150-5D8E-E404-60EE88EABB18}"/>
              </a:ext>
            </a:extLst>
          </p:cNvPr>
          <p:cNvSpPr/>
          <p:nvPr/>
        </p:nvSpPr>
        <p:spPr>
          <a:xfrm>
            <a:off x="10465928" y="322008"/>
            <a:ext cx="238127" cy="238127"/>
          </a:xfrm>
          <a:prstGeom prst="ellipse">
            <a:avLst/>
          </a:prstGeom>
          <a:solidFill>
            <a:srgbClr val="55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Graphic 78">
            <a:extLst>
              <a:ext uri="{FF2B5EF4-FFF2-40B4-BE49-F238E27FC236}">
                <a16:creationId xmlns:a16="http://schemas.microsoft.com/office/drawing/2014/main" id="{B20D4B74-C5EF-11F7-DE58-9075F62545DD}"/>
              </a:ext>
            </a:extLst>
          </p:cNvPr>
          <p:cNvSpPr/>
          <p:nvPr/>
        </p:nvSpPr>
        <p:spPr>
          <a:xfrm>
            <a:off x="10526959" y="377048"/>
            <a:ext cx="116064" cy="12804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bg1"/>
          </a:solidFill>
          <a:ln w="6016" cap="flat">
            <a:noFill/>
            <a:prstDash val="solid"/>
            <a:miter/>
          </a:ln>
        </p:spPr>
        <p:txBody>
          <a:bodyPr rtlCol="0" anchor="ctr"/>
          <a:lstStyle/>
          <a:p>
            <a:endParaRPr lang="en-IN"/>
          </a:p>
        </p:txBody>
      </p:sp>
      <p:sp>
        <p:nvSpPr>
          <p:cNvPr id="58" name="Isosceles Triangle 80">
            <a:extLst>
              <a:ext uri="{FF2B5EF4-FFF2-40B4-BE49-F238E27FC236}">
                <a16:creationId xmlns:a16="http://schemas.microsoft.com/office/drawing/2014/main" id="{995D4B17-9B6A-8E81-8A43-B85C0D2CCB9D}"/>
              </a:ext>
            </a:extLst>
          </p:cNvPr>
          <p:cNvSpPr/>
          <p:nvPr/>
        </p:nvSpPr>
        <p:spPr>
          <a:xfrm rot="3600000">
            <a:off x="11583174" y="388252"/>
            <a:ext cx="86542" cy="746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17286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303657-9669-07CE-9A97-98A82EE0B58F}"/>
            </a:ext>
          </a:extLst>
        </p:cNvPr>
        <p:cNvGrpSpPr/>
        <p:nvPr/>
      </p:nvGrpSpPr>
      <p:grpSpPr>
        <a:xfrm>
          <a:off x="0" y="0"/>
          <a:ext cx="0" cy="0"/>
          <a:chOff x="0" y="0"/>
          <a:chExt cx="0" cy="0"/>
        </a:xfrm>
      </p:grpSpPr>
      <p:sp>
        <p:nvSpPr>
          <p:cNvPr id="4" name="Rectangle: Rounded Corners 105">
            <a:extLst>
              <a:ext uri="{FF2B5EF4-FFF2-40B4-BE49-F238E27FC236}">
                <a16:creationId xmlns:a16="http://schemas.microsoft.com/office/drawing/2014/main" id="{561054EF-E1E9-6C0B-D5A2-1F02FE35579B}"/>
              </a:ext>
            </a:extLst>
          </p:cNvPr>
          <p:cNvSpPr/>
          <p:nvPr/>
        </p:nvSpPr>
        <p:spPr>
          <a:xfrm>
            <a:off x="-412750" y="-241300"/>
            <a:ext cx="13017499" cy="7404100"/>
          </a:xfrm>
          <a:prstGeom prst="roundRect">
            <a:avLst>
              <a:gd name="adj" fmla="val 6568"/>
            </a:avLst>
          </a:prstGeom>
          <a:solidFill>
            <a:srgbClr val="2C2C2C"/>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tx1"/>
              </a:solidFill>
              <a:effectLst>
                <a:outerShdw blurRad="38100" dist="19050" dir="2700000" algn="tl" rotWithShape="0">
                  <a:schemeClr val="dk1">
                    <a:alpha val="40000"/>
                  </a:schemeClr>
                </a:outerShdw>
              </a:effectLst>
            </a:endParaRPr>
          </a:p>
        </p:txBody>
      </p:sp>
      <p:sp>
        <p:nvSpPr>
          <p:cNvPr id="30" name="Rounded Rectangle 29">
            <a:extLst>
              <a:ext uri="{FF2B5EF4-FFF2-40B4-BE49-F238E27FC236}">
                <a16:creationId xmlns:a16="http://schemas.microsoft.com/office/drawing/2014/main" id="{1C6C8B8E-CFF4-6D59-8661-44C970696A7F}"/>
              </a:ext>
            </a:extLst>
          </p:cNvPr>
          <p:cNvSpPr/>
          <p:nvPr/>
        </p:nvSpPr>
        <p:spPr>
          <a:xfrm>
            <a:off x="6365935" y="2350495"/>
            <a:ext cx="5953185" cy="441508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Rectangle: Rounded Corners 17">
            <a:extLst>
              <a:ext uri="{FF2B5EF4-FFF2-40B4-BE49-F238E27FC236}">
                <a16:creationId xmlns:a16="http://schemas.microsoft.com/office/drawing/2014/main" id="{7671C6E1-4F9F-FE2A-E14F-ED899F808DD4}"/>
              </a:ext>
            </a:extLst>
          </p:cNvPr>
          <p:cNvSpPr/>
          <p:nvPr/>
        </p:nvSpPr>
        <p:spPr>
          <a:xfrm>
            <a:off x="-416434" y="-241299"/>
            <a:ext cx="13017499" cy="2234402"/>
          </a:xfrm>
          <a:prstGeom prst="roundRect">
            <a:avLst>
              <a:gd name="adj" fmla="val 6525"/>
            </a:avLst>
          </a:prstGeom>
          <a:solidFill>
            <a:srgbClr val="1ED760"/>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a:extLst>
              <a:ext uri="{FF2B5EF4-FFF2-40B4-BE49-F238E27FC236}">
                <a16:creationId xmlns:a16="http://schemas.microsoft.com/office/drawing/2014/main" id="{6BF1D592-01A7-0098-38E2-19DA8E43E429}"/>
              </a:ext>
            </a:extLst>
          </p:cNvPr>
          <p:cNvGrpSpPr/>
          <p:nvPr/>
        </p:nvGrpSpPr>
        <p:grpSpPr>
          <a:xfrm>
            <a:off x="511614" y="262188"/>
            <a:ext cx="297947" cy="297947"/>
            <a:chOff x="8892506" y="664914"/>
            <a:chExt cx="209401" cy="209401"/>
          </a:xfrm>
        </p:grpSpPr>
        <p:sp>
          <p:nvSpPr>
            <p:cNvPr id="9" name="Oval 8">
              <a:hlinkClick r:id="" action="ppaction://hlinkshowjump?jump=previousslide"/>
              <a:extLst>
                <a:ext uri="{FF2B5EF4-FFF2-40B4-BE49-F238E27FC236}">
                  <a16:creationId xmlns:a16="http://schemas.microsoft.com/office/drawing/2014/main" id="{99ECED4C-104A-7D87-1E37-D5A05B7757FF}"/>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Graphic 63" descr="Caret Left with solid fill">
              <a:hlinkClick r:id="" action="ppaction://hlinkshowjump?jump=previousslide"/>
              <a:extLst>
                <a:ext uri="{FF2B5EF4-FFF2-40B4-BE49-F238E27FC236}">
                  <a16:creationId xmlns:a16="http://schemas.microsoft.com/office/drawing/2014/main" id="{86CAEA17-4D61-4A64-5F69-1B79B5BACB4D}"/>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13" name="Group 12">
            <a:extLst>
              <a:ext uri="{FF2B5EF4-FFF2-40B4-BE49-F238E27FC236}">
                <a16:creationId xmlns:a16="http://schemas.microsoft.com/office/drawing/2014/main" id="{9F5C01D9-F867-DC73-184E-F93610C951E1}"/>
              </a:ext>
            </a:extLst>
          </p:cNvPr>
          <p:cNvGrpSpPr/>
          <p:nvPr/>
        </p:nvGrpSpPr>
        <p:grpSpPr>
          <a:xfrm flipH="1">
            <a:off x="919504" y="262188"/>
            <a:ext cx="297947" cy="297947"/>
            <a:chOff x="8892506" y="664914"/>
            <a:chExt cx="209401" cy="209401"/>
          </a:xfrm>
        </p:grpSpPr>
        <p:sp>
          <p:nvSpPr>
            <p:cNvPr id="16" name="Oval 15">
              <a:hlinkClick r:id="" action="ppaction://hlinkshowjump?jump=nextslide"/>
              <a:extLst>
                <a:ext uri="{FF2B5EF4-FFF2-40B4-BE49-F238E27FC236}">
                  <a16:creationId xmlns:a16="http://schemas.microsoft.com/office/drawing/2014/main" id="{72062B5B-13A6-0B6E-40A3-C152924DF334}"/>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Graphic 63" descr="Caret Left with solid fill">
              <a:hlinkClick r:id="" action="ppaction://hlinkshowjump?jump=nextslide"/>
              <a:extLst>
                <a:ext uri="{FF2B5EF4-FFF2-40B4-BE49-F238E27FC236}">
                  <a16:creationId xmlns:a16="http://schemas.microsoft.com/office/drawing/2014/main" id="{532653DA-1392-3E88-BC42-B43FA17E2BDD}"/>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sp>
        <p:nvSpPr>
          <p:cNvPr id="12" name="Rectangle 11">
            <a:extLst>
              <a:ext uri="{FF2B5EF4-FFF2-40B4-BE49-F238E27FC236}">
                <a16:creationId xmlns:a16="http://schemas.microsoft.com/office/drawing/2014/main" id="{DF5034E4-571E-DB53-6151-53F0FB8A947C}"/>
              </a:ext>
            </a:extLst>
          </p:cNvPr>
          <p:cNvSpPr/>
          <p:nvPr/>
        </p:nvSpPr>
        <p:spPr>
          <a:xfrm>
            <a:off x="-3021542" y="-118047"/>
            <a:ext cx="2402237"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4B9DD8A5-274C-2B38-A94D-6670B964BE89}"/>
              </a:ext>
            </a:extLst>
          </p:cNvPr>
          <p:cNvGrpSpPr/>
          <p:nvPr/>
        </p:nvGrpSpPr>
        <p:grpSpPr>
          <a:xfrm>
            <a:off x="-2621464" y="103626"/>
            <a:ext cx="361410" cy="70427"/>
            <a:chOff x="249382" y="221673"/>
            <a:chExt cx="234616" cy="45719"/>
          </a:xfrm>
        </p:grpSpPr>
        <p:sp>
          <p:nvSpPr>
            <p:cNvPr id="15" name="Oval 14">
              <a:extLst>
                <a:ext uri="{FF2B5EF4-FFF2-40B4-BE49-F238E27FC236}">
                  <a16:creationId xmlns:a16="http://schemas.microsoft.com/office/drawing/2014/main" id="{CC81D8CD-1D69-F561-9684-467C209BC567}"/>
                </a:ext>
              </a:extLst>
            </p:cNvPr>
            <p:cNvSpPr/>
            <p:nvPr/>
          </p:nvSpPr>
          <p:spPr>
            <a:xfrm>
              <a:off x="24938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1B177F98-9EC0-F172-7269-C284F4AB718C}"/>
                </a:ext>
              </a:extLst>
            </p:cNvPr>
            <p:cNvSpPr/>
            <p:nvPr/>
          </p:nvSpPr>
          <p:spPr>
            <a:xfrm>
              <a:off x="34463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C3A909B7-B5DF-C376-DDA9-7642EA1348F1}"/>
                </a:ext>
              </a:extLst>
            </p:cNvPr>
            <p:cNvSpPr/>
            <p:nvPr/>
          </p:nvSpPr>
          <p:spPr>
            <a:xfrm>
              <a:off x="438279"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TextBox 22">
            <a:hlinkClick r:id="rId2" action="ppaction://hlinksldjump"/>
            <a:extLst>
              <a:ext uri="{FF2B5EF4-FFF2-40B4-BE49-F238E27FC236}">
                <a16:creationId xmlns:a16="http://schemas.microsoft.com/office/drawing/2014/main" id="{294C4796-3097-D80C-79B4-60BB7F14D4D9}"/>
              </a:ext>
            </a:extLst>
          </p:cNvPr>
          <p:cNvSpPr txBox="1"/>
          <p:nvPr/>
        </p:nvSpPr>
        <p:spPr>
          <a:xfrm>
            <a:off x="-2152219" y="727723"/>
            <a:ext cx="949299"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Team</a:t>
            </a:r>
          </a:p>
        </p:txBody>
      </p:sp>
      <p:sp>
        <p:nvSpPr>
          <p:cNvPr id="24" name="TextBox 23">
            <a:hlinkClick r:id="rId3" action="ppaction://hlinksldjump"/>
            <a:extLst>
              <a:ext uri="{FF2B5EF4-FFF2-40B4-BE49-F238E27FC236}">
                <a16:creationId xmlns:a16="http://schemas.microsoft.com/office/drawing/2014/main" id="{6240D6EF-5912-5EB9-A804-95BF4A36758E}"/>
              </a:ext>
            </a:extLst>
          </p:cNvPr>
          <p:cNvSpPr txBox="1"/>
          <p:nvPr/>
        </p:nvSpPr>
        <p:spPr>
          <a:xfrm>
            <a:off x="-2152219" y="1184657"/>
            <a:ext cx="79861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Agenda</a:t>
            </a:r>
          </a:p>
        </p:txBody>
      </p:sp>
      <p:sp>
        <p:nvSpPr>
          <p:cNvPr id="25" name="TextBox 24">
            <a:hlinkClick r:id="rId4" action="ppaction://hlinksldjump"/>
            <a:extLst>
              <a:ext uri="{FF2B5EF4-FFF2-40B4-BE49-F238E27FC236}">
                <a16:creationId xmlns:a16="http://schemas.microsoft.com/office/drawing/2014/main" id="{AF1D6BF3-AB3C-9182-66D1-AA3ECD240382}"/>
              </a:ext>
            </a:extLst>
          </p:cNvPr>
          <p:cNvSpPr txBox="1"/>
          <p:nvPr/>
        </p:nvSpPr>
        <p:spPr>
          <a:xfrm>
            <a:off x="-2152219" y="1633742"/>
            <a:ext cx="1130438"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Introduction</a:t>
            </a:r>
          </a:p>
        </p:txBody>
      </p:sp>
      <p:sp>
        <p:nvSpPr>
          <p:cNvPr id="26" name="TextBox 25">
            <a:hlinkClick r:id="rId5" action="ppaction://hlinksldjump"/>
            <a:extLst>
              <a:ext uri="{FF2B5EF4-FFF2-40B4-BE49-F238E27FC236}">
                <a16:creationId xmlns:a16="http://schemas.microsoft.com/office/drawing/2014/main" id="{0FA4B76D-2F0B-91CD-65F1-D567448572DB}"/>
              </a:ext>
            </a:extLst>
          </p:cNvPr>
          <p:cNvSpPr txBox="1"/>
          <p:nvPr/>
        </p:nvSpPr>
        <p:spPr>
          <a:xfrm>
            <a:off x="-2152219" y="1986812"/>
            <a:ext cx="998991" cy="461665"/>
          </a:xfrm>
          <a:prstGeom prst="rect">
            <a:avLst/>
          </a:prstGeom>
          <a:noFill/>
        </p:spPr>
        <p:txBody>
          <a:bodyPr wrap="none" rtlCol="0">
            <a:spAutoFit/>
          </a:bodyPr>
          <a:lstStyle/>
          <a:p>
            <a:r>
              <a:rPr lang="en-IN" sz="1200" dirty="0">
                <a:solidFill>
                  <a:srgbClr val="1BD760"/>
                </a:solidFill>
                <a:latin typeface="Poppins Medium" panose="00000600000000000000" pitchFamily="50" charset="0"/>
                <a:cs typeface="Poppins Medium" panose="00000600000000000000" pitchFamily="50" charset="0"/>
              </a:rPr>
              <a:t>Aims and</a:t>
            </a:r>
          </a:p>
          <a:p>
            <a:r>
              <a:rPr lang="en-IN" sz="1200" dirty="0">
                <a:solidFill>
                  <a:srgbClr val="1BD760"/>
                </a:solidFill>
                <a:latin typeface="Poppins Medium" panose="00000600000000000000" pitchFamily="50" charset="0"/>
                <a:cs typeface="Poppins Medium" panose="00000600000000000000" pitchFamily="50" charset="0"/>
              </a:rPr>
              <a:t>Objectives</a:t>
            </a:r>
          </a:p>
        </p:txBody>
      </p:sp>
      <p:sp>
        <p:nvSpPr>
          <p:cNvPr id="28" name="TextBox 27">
            <a:hlinkClick r:id="rId4" action="ppaction://hlinksldjump"/>
            <a:extLst>
              <a:ext uri="{FF2B5EF4-FFF2-40B4-BE49-F238E27FC236}">
                <a16:creationId xmlns:a16="http://schemas.microsoft.com/office/drawing/2014/main" id="{EAF13FED-D1F9-0072-3C3E-0FE36635BC9C}"/>
              </a:ext>
            </a:extLst>
          </p:cNvPr>
          <p:cNvSpPr txBox="1"/>
          <p:nvPr/>
        </p:nvSpPr>
        <p:spPr>
          <a:xfrm>
            <a:off x="-2152219" y="2531912"/>
            <a:ext cx="79380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Dataset</a:t>
            </a:r>
          </a:p>
        </p:txBody>
      </p:sp>
      <p:sp>
        <p:nvSpPr>
          <p:cNvPr id="31" name="TextBox 30">
            <a:hlinkClick r:id="rId6" action="ppaction://hlinksldjump"/>
            <a:extLst>
              <a:ext uri="{FF2B5EF4-FFF2-40B4-BE49-F238E27FC236}">
                <a16:creationId xmlns:a16="http://schemas.microsoft.com/office/drawing/2014/main" id="{E99197D2-3A85-5267-8102-2236D3696B8F}"/>
              </a:ext>
            </a:extLst>
          </p:cNvPr>
          <p:cNvSpPr txBox="1"/>
          <p:nvPr/>
        </p:nvSpPr>
        <p:spPr>
          <a:xfrm>
            <a:off x="-2152219" y="3361200"/>
            <a:ext cx="481222"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EDA</a:t>
            </a:r>
          </a:p>
        </p:txBody>
      </p:sp>
      <p:sp>
        <p:nvSpPr>
          <p:cNvPr id="32" name="TextBox 31">
            <a:hlinkClick r:id="rId7" action="ppaction://hlinksldjump"/>
            <a:extLst>
              <a:ext uri="{FF2B5EF4-FFF2-40B4-BE49-F238E27FC236}">
                <a16:creationId xmlns:a16="http://schemas.microsoft.com/office/drawing/2014/main" id="{DF8A9246-D239-E88C-90D0-D9EEEE048B34}"/>
              </a:ext>
            </a:extLst>
          </p:cNvPr>
          <p:cNvSpPr txBox="1"/>
          <p:nvPr/>
        </p:nvSpPr>
        <p:spPr>
          <a:xfrm>
            <a:off x="-2152219" y="3734623"/>
            <a:ext cx="1625766" cy="461665"/>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Recommendation </a:t>
            </a:r>
          </a:p>
          <a:p>
            <a:r>
              <a:rPr lang="en-IN" sz="1200" dirty="0">
                <a:solidFill>
                  <a:srgbClr val="B4B5B2"/>
                </a:solidFill>
                <a:latin typeface="Poppins Medium" panose="00000600000000000000" pitchFamily="50" charset="0"/>
                <a:cs typeface="Poppins Medium" panose="00000600000000000000" pitchFamily="50" charset="0"/>
              </a:rPr>
              <a:t>System</a:t>
            </a:r>
          </a:p>
        </p:txBody>
      </p:sp>
      <p:sp>
        <p:nvSpPr>
          <p:cNvPr id="36" name="TextBox 35">
            <a:hlinkClick r:id="rId8" action="ppaction://hlinksldjump"/>
            <a:extLst>
              <a:ext uri="{FF2B5EF4-FFF2-40B4-BE49-F238E27FC236}">
                <a16:creationId xmlns:a16="http://schemas.microsoft.com/office/drawing/2014/main" id="{35ABB514-AEC5-2723-CB04-1D2E3AD93FD8}"/>
              </a:ext>
            </a:extLst>
          </p:cNvPr>
          <p:cNvSpPr txBox="1"/>
          <p:nvPr/>
        </p:nvSpPr>
        <p:spPr>
          <a:xfrm>
            <a:off x="-2152219" y="4266734"/>
            <a:ext cx="1111202"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Key Insights</a:t>
            </a:r>
          </a:p>
        </p:txBody>
      </p:sp>
      <p:sp>
        <p:nvSpPr>
          <p:cNvPr id="37" name="TextBox 36">
            <a:hlinkClick r:id="rId9" action="ppaction://hlinksldjump"/>
            <a:extLst>
              <a:ext uri="{FF2B5EF4-FFF2-40B4-BE49-F238E27FC236}">
                <a16:creationId xmlns:a16="http://schemas.microsoft.com/office/drawing/2014/main" id="{1E487C98-7145-20B4-CCD6-3DDC813D440E}"/>
              </a:ext>
            </a:extLst>
          </p:cNvPr>
          <p:cNvSpPr txBox="1"/>
          <p:nvPr/>
        </p:nvSpPr>
        <p:spPr>
          <a:xfrm>
            <a:off x="-2152219" y="4719501"/>
            <a:ext cx="105189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Conclusion</a:t>
            </a:r>
          </a:p>
        </p:txBody>
      </p:sp>
      <p:sp>
        <p:nvSpPr>
          <p:cNvPr id="38" name="TextBox 37">
            <a:hlinkClick r:id="rId10" action="ppaction://hlinksldjump"/>
            <a:extLst>
              <a:ext uri="{FF2B5EF4-FFF2-40B4-BE49-F238E27FC236}">
                <a16:creationId xmlns:a16="http://schemas.microsoft.com/office/drawing/2014/main" id="{0A3FD0D7-2C2E-FC96-E9F1-4DA56C1C43B5}"/>
              </a:ext>
            </a:extLst>
          </p:cNvPr>
          <p:cNvSpPr txBox="1"/>
          <p:nvPr/>
        </p:nvSpPr>
        <p:spPr>
          <a:xfrm>
            <a:off x="-2152219" y="5172268"/>
            <a:ext cx="119616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Future Scope</a:t>
            </a:r>
          </a:p>
        </p:txBody>
      </p:sp>
      <p:pic>
        <p:nvPicPr>
          <p:cNvPr id="39" name="Graphic 38" descr="Users with solid fill">
            <a:extLst>
              <a:ext uri="{FF2B5EF4-FFF2-40B4-BE49-F238E27FC236}">
                <a16:creationId xmlns:a16="http://schemas.microsoft.com/office/drawing/2014/main" id="{5FC67974-8323-5360-F73F-2A696B92E7F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50509" y="694201"/>
            <a:ext cx="360000" cy="360000"/>
          </a:xfrm>
          <a:prstGeom prst="rect">
            <a:avLst/>
          </a:prstGeom>
        </p:spPr>
      </p:pic>
      <p:pic>
        <p:nvPicPr>
          <p:cNvPr id="40" name="Graphic 39" descr="Table with solid fill">
            <a:extLst>
              <a:ext uri="{FF2B5EF4-FFF2-40B4-BE49-F238E27FC236}">
                <a16:creationId xmlns:a16="http://schemas.microsoft.com/office/drawing/2014/main" id="{D43189FC-D16B-25A7-F50D-64538023A8E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673206" y="2480426"/>
            <a:ext cx="360000" cy="360000"/>
          </a:xfrm>
          <a:prstGeom prst="rect">
            <a:avLst/>
          </a:prstGeom>
        </p:spPr>
      </p:pic>
      <p:pic>
        <p:nvPicPr>
          <p:cNvPr id="42" name="Graphic 41" descr="Presentation with bar chart with solid fill">
            <a:extLst>
              <a:ext uri="{FF2B5EF4-FFF2-40B4-BE49-F238E27FC236}">
                <a16:creationId xmlns:a16="http://schemas.microsoft.com/office/drawing/2014/main" id="{A2D82055-75AD-8D33-8C4D-A29714152D4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657266" y="3316942"/>
            <a:ext cx="360000" cy="360000"/>
          </a:xfrm>
          <a:prstGeom prst="rect">
            <a:avLst/>
          </a:prstGeom>
        </p:spPr>
      </p:pic>
      <p:pic>
        <p:nvPicPr>
          <p:cNvPr id="43" name="Graphic 42" descr="Music with solid fill">
            <a:extLst>
              <a:ext uri="{FF2B5EF4-FFF2-40B4-BE49-F238E27FC236}">
                <a16:creationId xmlns:a16="http://schemas.microsoft.com/office/drawing/2014/main" id="{0D9B6AD9-A1B6-40FB-559F-2D812BE4C9B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711042" y="3769282"/>
            <a:ext cx="360000" cy="360000"/>
          </a:xfrm>
          <a:prstGeom prst="rect">
            <a:avLst/>
          </a:prstGeom>
        </p:spPr>
      </p:pic>
      <p:pic>
        <p:nvPicPr>
          <p:cNvPr id="45" name="Graphic 44" descr="Clipboard with solid fill">
            <a:extLst>
              <a:ext uri="{FF2B5EF4-FFF2-40B4-BE49-F238E27FC236}">
                <a16:creationId xmlns:a16="http://schemas.microsoft.com/office/drawing/2014/main" id="{B39E9FC3-81BA-C591-8244-7A64053F44D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666639" y="1157076"/>
            <a:ext cx="360000" cy="360000"/>
          </a:xfrm>
          <a:prstGeom prst="rect">
            <a:avLst/>
          </a:prstGeom>
        </p:spPr>
      </p:pic>
      <p:pic>
        <p:nvPicPr>
          <p:cNvPr id="46" name="Graphic 45" descr="Telescope with solid fill">
            <a:extLst>
              <a:ext uri="{FF2B5EF4-FFF2-40B4-BE49-F238E27FC236}">
                <a16:creationId xmlns:a16="http://schemas.microsoft.com/office/drawing/2014/main" id="{85FBF431-D7AA-1402-0380-158C1BF4AC3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669296" y="5101617"/>
            <a:ext cx="360000" cy="360000"/>
          </a:xfrm>
          <a:prstGeom prst="rect">
            <a:avLst/>
          </a:prstGeom>
        </p:spPr>
      </p:pic>
      <p:pic>
        <p:nvPicPr>
          <p:cNvPr id="47" name="Graphic 46" descr="Artificial Intelligence with solid fill">
            <a:extLst>
              <a:ext uri="{FF2B5EF4-FFF2-40B4-BE49-F238E27FC236}">
                <a16:creationId xmlns:a16="http://schemas.microsoft.com/office/drawing/2014/main" id="{53EA80C5-A233-9F09-8D58-9647353B2B39}"/>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658960" y="4242416"/>
            <a:ext cx="360000" cy="360000"/>
          </a:xfrm>
          <a:prstGeom prst="rect">
            <a:avLst/>
          </a:prstGeom>
        </p:spPr>
      </p:pic>
      <p:pic>
        <p:nvPicPr>
          <p:cNvPr id="48" name="Graphic 47" descr="Thought bubble with solid fill">
            <a:extLst>
              <a:ext uri="{FF2B5EF4-FFF2-40B4-BE49-F238E27FC236}">
                <a16:creationId xmlns:a16="http://schemas.microsoft.com/office/drawing/2014/main" id="{B6E9BE15-548D-8F16-16D7-4D9D8EEE5A4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660085" y="4694756"/>
            <a:ext cx="360000" cy="360000"/>
          </a:xfrm>
          <a:prstGeom prst="rect">
            <a:avLst/>
          </a:prstGeom>
        </p:spPr>
      </p:pic>
      <p:pic>
        <p:nvPicPr>
          <p:cNvPr id="49" name="Graphic 48" descr="Handshake with solid fill">
            <a:extLst>
              <a:ext uri="{FF2B5EF4-FFF2-40B4-BE49-F238E27FC236}">
                <a16:creationId xmlns:a16="http://schemas.microsoft.com/office/drawing/2014/main" id="{9CD53FEB-1F80-C14A-F6CF-B827AA75BA1B}"/>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673206" y="1606930"/>
            <a:ext cx="360000" cy="360000"/>
          </a:xfrm>
          <a:prstGeom prst="rect">
            <a:avLst/>
          </a:prstGeom>
        </p:spPr>
      </p:pic>
      <p:pic>
        <p:nvPicPr>
          <p:cNvPr id="50" name="Graphic 49" descr="Bullseye with solid fill">
            <a:extLst>
              <a:ext uri="{FF2B5EF4-FFF2-40B4-BE49-F238E27FC236}">
                <a16:creationId xmlns:a16="http://schemas.microsoft.com/office/drawing/2014/main" id="{16F2AEB9-7434-E3A5-437F-F21968D020EB}"/>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2660085" y="2031560"/>
            <a:ext cx="360000" cy="360000"/>
          </a:xfrm>
          <a:prstGeom prst="rect">
            <a:avLst/>
          </a:prstGeom>
        </p:spPr>
      </p:pic>
      <p:cxnSp>
        <p:nvCxnSpPr>
          <p:cNvPr id="51" name="Straight Connector 50">
            <a:extLst>
              <a:ext uri="{FF2B5EF4-FFF2-40B4-BE49-F238E27FC236}">
                <a16:creationId xmlns:a16="http://schemas.microsoft.com/office/drawing/2014/main" id="{DF423526-30D9-B76A-8B7C-FF8BDAF2995B}"/>
              </a:ext>
            </a:extLst>
          </p:cNvPr>
          <p:cNvCxnSpPr>
            <a:cxnSpLocks/>
          </p:cNvCxnSpPr>
          <p:nvPr/>
        </p:nvCxnSpPr>
        <p:spPr>
          <a:xfrm>
            <a:off x="-2684019" y="3085056"/>
            <a:ext cx="1827347" cy="0"/>
          </a:xfrm>
          <a:prstGeom prst="line">
            <a:avLst/>
          </a:prstGeom>
          <a:ln>
            <a:solidFill>
              <a:srgbClr val="555554"/>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9D5D409-3690-9DA3-9C9C-19FB99FEC5BB}"/>
              </a:ext>
            </a:extLst>
          </p:cNvPr>
          <p:cNvSpPr txBox="1"/>
          <p:nvPr/>
        </p:nvSpPr>
        <p:spPr>
          <a:xfrm>
            <a:off x="886002" y="891898"/>
            <a:ext cx="8218464" cy="769441"/>
          </a:xfrm>
          <a:prstGeom prst="rect">
            <a:avLst/>
          </a:prstGeom>
          <a:noFill/>
        </p:spPr>
        <p:txBody>
          <a:bodyPr wrap="square" rtlCol="0">
            <a:spAutoFit/>
          </a:bodyPr>
          <a:lstStyle/>
          <a:p>
            <a:r>
              <a:rPr lang="en-IN" sz="4400" dirty="0">
                <a:latin typeface="Poppins Medium" panose="00000600000000000000" pitchFamily="50" charset="0"/>
                <a:cs typeface="Poppins Medium" panose="00000600000000000000" pitchFamily="50" charset="0"/>
              </a:rPr>
              <a:t>Energy Vs Loudness</a:t>
            </a:r>
          </a:p>
        </p:txBody>
      </p:sp>
      <p:sp>
        <p:nvSpPr>
          <p:cNvPr id="33" name="TextBox 32">
            <a:extLst>
              <a:ext uri="{FF2B5EF4-FFF2-40B4-BE49-F238E27FC236}">
                <a16:creationId xmlns:a16="http://schemas.microsoft.com/office/drawing/2014/main" id="{6AD78845-67E9-8B8F-0BEB-4AEA3D1F6314}"/>
              </a:ext>
            </a:extLst>
          </p:cNvPr>
          <p:cNvSpPr txBox="1"/>
          <p:nvPr/>
        </p:nvSpPr>
        <p:spPr>
          <a:xfrm>
            <a:off x="111305" y="2685125"/>
            <a:ext cx="5953185" cy="3785652"/>
          </a:xfrm>
          <a:prstGeom prst="rect">
            <a:avLst/>
          </a:prstGeom>
          <a:noFill/>
        </p:spPr>
        <p:txBody>
          <a:bodyPr wrap="square" rtlCol="0">
            <a:spAutoFit/>
          </a:bodyPr>
          <a:lstStyle/>
          <a:p>
            <a:pPr marL="285750" indent="-285750">
              <a:buFont typeface="Arial" panose="020B0604020202020204" pitchFamily="34" charset="0"/>
              <a:buChar char="•"/>
            </a:pPr>
            <a:r>
              <a:rPr lang="en-IN" sz="2400" b="0" i="0" u="none" strike="noStrike" dirty="0">
                <a:solidFill>
                  <a:srgbClr val="B4B5B2"/>
                </a:solidFill>
                <a:effectLst/>
                <a:latin typeface="Times New Roman" panose="02020603050405020304" pitchFamily="18" charset="0"/>
              </a:rPr>
              <a:t>This graph shows the relationship between energy and loudness in our music dataset.</a:t>
            </a:r>
          </a:p>
          <a:p>
            <a:endParaRPr lang="en-IN" sz="2400" b="0" i="0" u="none" strike="noStrike" dirty="0">
              <a:solidFill>
                <a:srgbClr val="B4B5B2"/>
              </a:solidFill>
              <a:effectLst/>
              <a:latin typeface="Times New Roman" panose="02020603050405020304" pitchFamily="18" charset="0"/>
            </a:endParaRPr>
          </a:p>
          <a:p>
            <a:pPr marL="285750" indent="-285750">
              <a:buFont typeface="Arial" panose="020B0604020202020204" pitchFamily="34" charset="0"/>
              <a:buChar char="•"/>
            </a:pPr>
            <a:r>
              <a:rPr lang="en-IN" sz="2400" b="0" i="0" u="none" strike="noStrike" dirty="0">
                <a:solidFill>
                  <a:srgbClr val="B4B5B2"/>
                </a:solidFill>
                <a:effectLst/>
                <a:latin typeface="Times New Roman" panose="02020603050405020304" pitchFamily="18" charset="0"/>
              </a:rPr>
              <a:t>It is evident that there is a positive correlation between both the attributes.</a:t>
            </a:r>
          </a:p>
          <a:p>
            <a:endParaRPr lang="en-IN" sz="2400" b="0" i="0" u="none" strike="noStrike" dirty="0">
              <a:solidFill>
                <a:srgbClr val="B4B5B2"/>
              </a:solidFill>
              <a:effectLst/>
              <a:latin typeface="Times New Roman" panose="02020603050405020304" pitchFamily="18" charset="0"/>
            </a:endParaRPr>
          </a:p>
          <a:p>
            <a:pPr marL="285750" indent="-285750">
              <a:buFont typeface="Arial" panose="020B0604020202020204" pitchFamily="34" charset="0"/>
              <a:buChar char="•"/>
            </a:pPr>
            <a:r>
              <a:rPr lang="en-IN" sz="2400" b="0" i="0" u="none" strike="noStrike" dirty="0">
                <a:solidFill>
                  <a:srgbClr val="B4B5B2"/>
                </a:solidFill>
                <a:effectLst/>
                <a:latin typeface="Times New Roman" panose="02020603050405020304" pitchFamily="18" charset="0"/>
              </a:rPr>
              <a:t>This trend indicates that lower-energy tracks have a steep increase in loudness, while high-energy tracks stabilize at higher loudness levels</a:t>
            </a:r>
            <a:endParaRPr lang="en-IN" sz="2400" b="0" i="0" u="none" strike="noStrike" dirty="0">
              <a:solidFill>
                <a:srgbClr val="B4B5B2"/>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20" name="Picture 19" descr="A graph showing energy versus loudness&#10;&#10;Description automatically generated">
            <a:extLst>
              <a:ext uri="{FF2B5EF4-FFF2-40B4-BE49-F238E27FC236}">
                <a16:creationId xmlns:a16="http://schemas.microsoft.com/office/drawing/2014/main" id="{C59CBC0F-FCB6-6E12-0E64-61905E17AE3F}"/>
              </a:ext>
            </a:extLst>
          </p:cNvPr>
          <p:cNvPicPr>
            <a:picLocks noChangeAspect="1"/>
          </p:cNvPicPr>
          <p:nvPr/>
        </p:nvPicPr>
        <p:blipFill>
          <a:blip r:embed="rId31">
            <a:extLst>
              <a:ext uri="{28A0092B-C50C-407E-A947-70E740481C1C}">
                <a14:useLocalDpi xmlns:a14="http://schemas.microsoft.com/office/drawing/2010/main" val="0"/>
              </a:ext>
            </a:extLst>
          </a:blip>
          <a:srcRect l="5425" t="4604" r="6886" b="3054"/>
          <a:stretch/>
        </p:blipFill>
        <p:spPr>
          <a:xfrm>
            <a:off x="6768144" y="2670411"/>
            <a:ext cx="5223987" cy="3746903"/>
          </a:xfrm>
          <a:prstGeom prst="rect">
            <a:avLst/>
          </a:prstGeom>
        </p:spPr>
      </p:pic>
      <p:grpSp>
        <p:nvGrpSpPr>
          <p:cNvPr id="29" name="Group 28">
            <a:extLst>
              <a:ext uri="{FF2B5EF4-FFF2-40B4-BE49-F238E27FC236}">
                <a16:creationId xmlns:a16="http://schemas.microsoft.com/office/drawing/2014/main" id="{EC749715-5019-0B86-5227-163DE60DA50E}"/>
              </a:ext>
            </a:extLst>
          </p:cNvPr>
          <p:cNvGrpSpPr/>
          <p:nvPr/>
        </p:nvGrpSpPr>
        <p:grpSpPr>
          <a:xfrm>
            <a:off x="9505833" y="294121"/>
            <a:ext cx="798522" cy="297947"/>
            <a:chOff x="9104466" y="294121"/>
            <a:chExt cx="1175289" cy="297947"/>
          </a:xfrm>
        </p:grpSpPr>
        <p:sp>
          <p:nvSpPr>
            <p:cNvPr id="34" name="Rectangle: Rounded Corners 70">
              <a:extLst>
                <a:ext uri="{FF2B5EF4-FFF2-40B4-BE49-F238E27FC236}">
                  <a16:creationId xmlns:a16="http://schemas.microsoft.com/office/drawing/2014/main" id="{F36D588B-126A-8936-CE3D-6D85E1582DAC}"/>
                </a:ext>
              </a:extLst>
            </p:cNvPr>
            <p:cNvSpPr/>
            <p:nvPr/>
          </p:nvSpPr>
          <p:spPr>
            <a:xfrm>
              <a:off x="9104466" y="294121"/>
              <a:ext cx="1011084" cy="297947"/>
            </a:xfrm>
            <a:prstGeom prst="roundRect">
              <a:avLst>
                <a:gd name="adj" fmla="val 5000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833E60F8-D470-2EF3-5B9C-EC4626B321F5}"/>
                </a:ext>
              </a:extLst>
            </p:cNvPr>
            <p:cNvSpPr txBox="1"/>
            <p:nvPr/>
          </p:nvSpPr>
          <p:spPr>
            <a:xfrm>
              <a:off x="9343647" y="313048"/>
              <a:ext cx="936108" cy="276999"/>
            </a:xfrm>
            <a:prstGeom prst="rect">
              <a:avLst/>
            </a:prstGeom>
            <a:noFill/>
          </p:spPr>
          <p:txBody>
            <a:bodyPr wrap="square" rtlCol="0">
              <a:spAutoFit/>
            </a:bodyPr>
            <a:lstStyle/>
            <a:p>
              <a:r>
                <a:rPr lang="en-IN" sz="1200" b="1" dirty="0">
                  <a:solidFill>
                    <a:srgbClr val="171717"/>
                  </a:solidFill>
                  <a:latin typeface="Poppins Medium" panose="00000600000000000000" pitchFamily="50" charset="0"/>
                  <a:cs typeface="Poppins Medium" panose="00000600000000000000" pitchFamily="50" charset="0"/>
                </a:rPr>
                <a:t>09</a:t>
              </a:r>
            </a:p>
          </p:txBody>
        </p:sp>
      </p:grpSp>
      <p:sp>
        <p:nvSpPr>
          <p:cNvPr id="41" name="Rectangle: Rounded Corners 74">
            <a:extLst>
              <a:ext uri="{FF2B5EF4-FFF2-40B4-BE49-F238E27FC236}">
                <a16:creationId xmlns:a16="http://schemas.microsoft.com/office/drawing/2014/main" id="{566CFFEC-0017-CFEB-B599-A038AE1E4E1E}"/>
              </a:ext>
            </a:extLst>
          </p:cNvPr>
          <p:cNvSpPr/>
          <p:nvPr/>
        </p:nvSpPr>
        <p:spPr>
          <a:xfrm>
            <a:off x="10428440" y="292101"/>
            <a:ext cx="1363509" cy="299968"/>
          </a:xfrm>
          <a:prstGeom prst="roundRect">
            <a:avLst>
              <a:gd name="adj" fmla="val 50000"/>
            </a:avLst>
          </a:prstGeom>
          <a:solidFill>
            <a:srgbClr val="0A08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087A2721-5CBA-B34F-E8B2-8461BC09F486}"/>
              </a:ext>
            </a:extLst>
          </p:cNvPr>
          <p:cNvSpPr txBox="1"/>
          <p:nvPr/>
        </p:nvSpPr>
        <p:spPr>
          <a:xfrm>
            <a:off x="10810702" y="328200"/>
            <a:ext cx="561372"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SSSK</a:t>
            </a:r>
          </a:p>
        </p:txBody>
      </p:sp>
      <p:sp>
        <p:nvSpPr>
          <p:cNvPr id="52" name="Oval 51">
            <a:extLst>
              <a:ext uri="{FF2B5EF4-FFF2-40B4-BE49-F238E27FC236}">
                <a16:creationId xmlns:a16="http://schemas.microsoft.com/office/drawing/2014/main" id="{73E7308C-A18B-1AFC-65DB-9CD3A32B1D40}"/>
              </a:ext>
            </a:extLst>
          </p:cNvPr>
          <p:cNvSpPr/>
          <p:nvPr/>
        </p:nvSpPr>
        <p:spPr>
          <a:xfrm>
            <a:off x="10465928" y="322008"/>
            <a:ext cx="238127" cy="238127"/>
          </a:xfrm>
          <a:prstGeom prst="ellipse">
            <a:avLst/>
          </a:prstGeom>
          <a:solidFill>
            <a:srgbClr val="55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Graphic 78">
            <a:extLst>
              <a:ext uri="{FF2B5EF4-FFF2-40B4-BE49-F238E27FC236}">
                <a16:creationId xmlns:a16="http://schemas.microsoft.com/office/drawing/2014/main" id="{A9167ADB-CA21-CCF7-C176-54DFE55ED59D}"/>
              </a:ext>
            </a:extLst>
          </p:cNvPr>
          <p:cNvSpPr/>
          <p:nvPr/>
        </p:nvSpPr>
        <p:spPr>
          <a:xfrm>
            <a:off x="10526959" y="377048"/>
            <a:ext cx="116064" cy="12804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bg1"/>
          </a:solidFill>
          <a:ln w="6016" cap="flat">
            <a:noFill/>
            <a:prstDash val="solid"/>
            <a:miter/>
          </a:ln>
        </p:spPr>
        <p:txBody>
          <a:bodyPr rtlCol="0" anchor="ctr"/>
          <a:lstStyle/>
          <a:p>
            <a:endParaRPr lang="en-IN"/>
          </a:p>
        </p:txBody>
      </p:sp>
      <p:sp>
        <p:nvSpPr>
          <p:cNvPr id="54" name="Isosceles Triangle 80">
            <a:extLst>
              <a:ext uri="{FF2B5EF4-FFF2-40B4-BE49-F238E27FC236}">
                <a16:creationId xmlns:a16="http://schemas.microsoft.com/office/drawing/2014/main" id="{F88504B4-1E53-A51C-5CE2-05025CF55005}"/>
              </a:ext>
            </a:extLst>
          </p:cNvPr>
          <p:cNvSpPr/>
          <p:nvPr/>
        </p:nvSpPr>
        <p:spPr>
          <a:xfrm rot="3600000">
            <a:off x="11583174" y="388252"/>
            <a:ext cx="86542" cy="746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20819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7BE9D-6FAC-7B0B-43E8-069C9B41A5CE}"/>
            </a:ext>
          </a:extLst>
        </p:cNvPr>
        <p:cNvGrpSpPr/>
        <p:nvPr/>
      </p:nvGrpSpPr>
      <p:grpSpPr>
        <a:xfrm>
          <a:off x="0" y="0"/>
          <a:ext cx="0" cy="0"/>
          <a:chOff x="0" y="0"/>
          <a:chExt cx="0" cy="0"/>
        </a:xfrm>
      </p:grpSpPr>
      <p:sp>
        <p:nvSpPr>
          <p:cNvPr id="4" name="Rectangle: Rounded Corners 105">
            <a:extLst>
              <a:ext uri="{FF2B5EF4-FFF2-40B4-BE49-F238E27FC236}">
                <a16:creationId xmlns:a16="http://schemas.microsoft.com/office/drawing/2014/main" id="{D21CF989-FDFA-73D1-C171-B953FC9B1193}"/>
              </a:ext>
            </a:extLst>
          </p:cNvPr>
          <p:cNvSpPr/>
          <p:nvPr/>
        </p:nvSpPr>
        <p:spPr>
          <a:xfrm>
            <a:off x="-412750" y="-241300"/>
            <a:ext cx="13017499" cy="7404100"/>
          </a:xfrm>
          <a:prstGeom prst="roundRect">
            <a:avLst>
              <a:gd name="adj" fmla="val 6568"/>
            </a:avLst>
          </a:prstGeom>
          <a:solidFill>
            <a:srgbClr val="2C2C2C"/>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tx1"/>
              </a:solidFill>
              <a:effectLst>
                <a:outerShdw blurRad="38100" dist="19050" dir="2700000" algn="tl" rotWithShape="0">
                  <a:schemeClr val="dk1">
                    <a:alpha val="40000"/>
                  </a:schemeClr>
                </a:outerShdw>
              </a:effectLst>
            </a:endParaRPr>
          </a:p>
        </p:txBody>
      </p:sp>
      <p:sp>
        <p:nvSpPr>
          <p:cNvPr id="30" name="Rounded Rectangle 29">
            <a:extLst>
              <a:ext uri="{FF2B5EF4-FFF2-40B4-BE49-F238E27FC236}">
                <a16:creationId xmlns:a16="http://schemas.microsoft.com/office/drawing/2014/main" id="{C39E0D2A-5BF5-2297-E4DB-3D57467559DA}"/>
              </a:ext>
            </a:extLst>
          </p:cNvPr>
          <p:cNvSpPr/>
          <p:nvPr/>
        </p:nvSpPr>
        <p:spPr>
          <a:xfrm>
            <a:off x="-63560" y="2391560"/>
            <a:ext cx="6016746" cy="446644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Rectangle: Rounded Corners 17">
            <a:extLst>
              <a:ext uri="{FF2B5EF4-FFF2-40B4-BE49-F238E27FC236}">
                <a16:creationId xmlns:a16="http://schemas.microsoft.com/office/drawing/2014/main" id="{27D46B37-8DB5-A97A-FCEE-B87301E61CD3}"/>
              </a:ext>
            </a:extLst>
          </p:cNvPr>
          <p:cNvSpPr/>
          <p:nvPr/>
        </p:nvSpPr>
        <p:spPr>
          <a:xfrm>
            <a:off x="-416434" y="-241299"/>
            <a:ext cx="13017499" cy="2234402"/>
          </a:xfrm>
          <a:prstGeom prst="roundRect">
            <a:avLst>
              <a:gd name="adj" fmla="val 6525"/>
            </a:avLst>
          </a:prstGeom>
          <a:solidFill>
            <a:srgbClr val="1ED760"/>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a:extLst>
              <a:ext uri="{FF2B5EF4-FFF2-40B4-BE49-F238E27FC236}">
                <a16:creationId xmlns:a16="http://schemas.microsoft.com/office/drawing/2014/main" id="{66B446A7-AE31-D346-8A41-C10EDD3C95A7}"/>
              </a:ext>
            </a:extLst>
          </p:cNvPr>
          <p:cNvGrpSpPr/>
          <p:nvPr/>
        </p:nvGrpSpPr>
        <p:grpSpPr>
          <a:xfrm>
            <a:off x="511614" y="262188"/>
            <a:ext cx="297947" cy="297947"/>
            <a:chOff x="8892506" y="664914"/>
            <a:chExt cx="209401" cy="209401"/>
          </a:xfrm>
        </p:grpSpPr>
        <p:sp>
          <p:nvSpPr>
            <p:cNvPr id="9" name="Oval 8">
              <a:hlinkClick r:id="" action="ppaction://hlinkshowjump?jump=previousslide"/>
              <a:extLst>
                <a:ext uri="{FF2B5EF4-FFF2-40B4-BE49-F238E27FC236}">
                  <a16:creationId xmlns:a16="http://schemas.microsoft.com/office/drawing/2014/main" id="{EB0DFC33-8F4D-9AB2-6346-4B086311103C}"/>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Graphic 63" descr="Caret Left with solid fill">
              <a:hlinkClick r:id="" action="ppaction://hlinkshowjump?jump=previousslide"/>
              <a:extLst>
                <a:ext uri="{FF2B5EF4-FFF2-40B4-BE49-F238E27FC236}">
                  <a16:creationId xmlns:a16="http://schemas.microsoft.com/office/drawing/2014/main" id="{BF7A2545-B14D-B3AB-D3C4-3F780F93AA3C}"/>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13" name="Group 12">
            <a:extLst>
              <a:ext uri="{FF2B5EF4-FFF2-40B4-BE49-F238E27FC236}">
                <a16:creationId xmlns:a16="http://schemas.microsoft.com/office/drawing/2014/main" id="{4E1892DA-395F-564C-A84C-3E9E48E7D060}"/>
              </a:ext>
            </a:extLst>
          </p:cNvPr>
          <p:cNvGrpSpPr/>
          <p:nvPr/>
        </p:nvGrpSpPr>
        <p:grpSpPr>
          <a:xfrm flipH="1">
            <a:off x="919504" y="262188"/>
            <a:ext cx="297947" cy="297947"/>
            <a:chOff x="8892506" y="664914"/>
            <a:chExt cx="209401" cy="209401"/>
          </a:xfrm>
        </p:grpSpPr>
        <p:sp>
          <p:nvSpPr>
            <p:cNvPr id="16" name="Oval 15">
              <a:hlinkClick r:id="" action="ppaction://hlinkshowjump?jump=nextslide"/>
              <a:extLst>
                <a:ext uri="{FF2B5EF4-FFF2-40B4-BE49-F238E27FC236}">
                  <a16:creationId xmlns:a16="http://schemas.microsoft.com/office/drawing/2014/main" id="{1424415F-4997-7DEB-C1A5-416AB1277C43}"/>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Graphic 63" descr="Caret Left with solid fill">
              <a:hlinkClick r:id="" action="ppaction://hlinkshowjump?jump=nextslide"/>
              <a:extLst>
                <a:ext uri="{FF2B5EF4-FFF2-40B4-BE49-F238E27FC236}">
                  <a16:creationId xmlns:a16="http://schemas.microsoft.com/office/drawing/2014/main" id="{A0B16BE9-2C42-75AC-B032-EAE40DFD9D4F}"/>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sp>
        <p:nvSpPr>
          <p:cNvPr id="12" name="Rectangle 11">
            <a:extLst>
              <a:ext uri="{FF2B5EF4-FFF2-40B4-BE49-F238E27FC236}">
                <a16:creationId xmlns:a16="http://schemas.microsoft.com/office/drawing/2014/main" id="{813B7B1E-1EF8-0529-27E0-19FC3C74408E}"/>
              </a:ext>
            </a:extLst>
          </p:cNvPr>
          <p:cNvSpPr/>
          <p:nvPr/>
        </p:nvSpPr>
        <p:spPr>
          <a:xfrm>
            <a:off x="-3021542" y="-118047"/>
            <a:ext cx="2402237"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56EE5F05-1FF4-6726-DDFB-BE91C3A318A3}"/>
              </a:ext>
            </a:extLst>
          </p:cNvPr>
          <p:cNvGrpSpPr/>
          <p:nvPr/>
        </p:nvGrpSpPr>
        <p:grpSpPr>
          <a:xfrm>
            <a:off x="-2621464" y="103626"/>
            <a:ext cx="361410" cy="70427"/>
            <a:chOff x="249382" y="221673"/>
            <a:chExt cx="234616" cy="45719"/>
          </a:xfrm>
        </p:grpSpPr>
        <p:sp>
          <p:nvSpPr>
            <p:cNvPr id="15" name="Oval 14">
              <a:extLst>
                <a:ext uri="{FF2B5EF4-FFF2-40B4-BE49-F238E27FC236}">
                  <a16:creationId xmlns:a16="http://schemas.microsoft.com/office/drawing/2014/main" id="{01339F28-88F5-B58C-1CD5-850DFB3E0525}"/>
                </a:ext>
              </a:extLst>
            </p:cNvPr>
            <p:cNvSpPr/>
            <p:nvPr/>
          </p:nvSpPr>
          <p:spPr>
            <a:xfrm>
              <a:off x="24938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370A6E93-4ED6-2E11-520F-7B2A0597B695}"/>
                </a:ext>
              </a:extLst>
            </p:cNvPr>
            <p:cNvSpPr/>
            <p:nvPr/>
          </p:nvSpPr>
          <p:spPr>
            <a:xfrm>
              <a:off x="34463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17C5915C-9F80-CF76-D296-15FE07DB0028}"/>
                </a:ext>
              </a:extLst>
            </p:cNvPr>
            <p:cNvSpPr/>
            <p:nvPr/>
          </p:nvSpPr>
          <p:spPr>
            <a:xfrm>
              <a:off x="438279"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TextBox 22">
            <a:hlinkClick r:id="rId2" action="ppaction://hlinksldjump"/>
            <a:extLst>
              <a:ext uri="{FF2B5EF4-FFF2-40B4-BE49-F238E27FC236}">
                <a16:creationId xmlns:a16="http://schemas.microsoft.com/office/drawing/2014/main" id="{677494C5-CC88-9273-A56A-3375CB8779D0}"/>
              </a:ext>
            </a:extLst>
          </p:cNvPr>
          <p:cNvSpPr txBox="1"/>
          <p:nvPr/>
        </p:nvSpPr>
        <p:spPr>
          <a:xfrm>
            <a:off x="-2152219" y="727723"/>
            <a:ext cx="949299"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Team</a:t>
            </a:r>
          </a:p>
        </p:txBody>
      </p:sp>
      <p:sp>
        <p:nvSpPr>
          <p:cNvPr id="24" name="TextBox 23">
            <a:hlinkClick r:id="rId3" action="ppaction://hlinksldjump"/>
            <a:extLst>
              <a:ext uri="{FF2B5EF4-FFF2-40B4-BE49-F238E27FC236}">
                <a16:creationId xmlns:a16="http://schemas.microsoft.com/office/drawing/2014/main" id="{FA455409-4FD2-CE33-8FBF-7133712A09E6}"/>
              </a:ext>
            </a:extLst>
          </p:cNvPr>
          <p:cNvSpPr txBox="1"/>
          <p:nvPr/>
        </p:nvSpPr>
        <p:spPr>
          <a:xfrm>
            <a:off x="-2152219" y="1184657"/>
            <a:ext cx="79861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Agenda</a:t>
            </a:r>
          </a:p>
        </p:txBody>
      </p:sp>
      <p:sp>
        <p:nvSpPr>
          <p:cNvPr id="25" name="TextBox 24">
            <a:hlinkClick r:id="rId4" action="ppaction://hlinksldjump"/>
            <a:extLst>
              <a:ext uri="{FF2B5EF4-FFF2-40B4-BE49-F238E27FC236}">
                <a16:creationId xmlns:a16="http://schemas.microsoft.com/office/drawing/2014/main" id="{A4E7DAF3-41E4-F0F6-09BA-2F1C403438F8}"/>
              </a:ext>
            </a:extLst>
          </p:cNvPr>
          <p:cNvSpPr txBox="1"/>
          <p:nvPr/>
        </p:nvSpPr>
        <p:spPr>
          <a:xfrm>
            <a:off x="-2152219" y="1633742"/>
            <a:ext cx="1130438"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Introduction</a:t>
            </a:r>
          </a:p>
        </p:txBody>
      </p:sp>
      <p:sp>
        <p:nvSpPr>
          <p:cNvPr id="26" name="TextBox 25">
            <a:hlinkClick r:id="rId5" action="ppaction://hlinksldjump"/>
            <a:extLst>
              <a:ext uri="{FF2B5EF4-FFF2-40B4-BE49-F238E27FC236}">
                <a16:creationId xmlns:a16="http://schemas.microsoft.com/office/drawing/2014/main" id="{BA1E6076-4010-06A3-1AEA-D17066C0D63B}"/>
              </a:ext>
            </a:extLst>
          </p:cNvPr>
          <p:cNvSpPr txBox="1"/>
          <p:nvPr/>
        </p:nvSpPr>
        <p:spPr>
          <a:xfrm>
            <a:off x="-2152219" y="1986812"/>
            <a:ext cx="998991" cy="461665"/>
          </a:xfrm>
          <a:prstGeom prst="rect">
            <a:avLst/>
          </a:prstGeom>
          <a:noFill/>
        </p:spPr>
        <p:txBody>
          <a:bodyPr wrap="none" rtlCol="0">
            <a:spAutoFit/>
          </a:bodyPr>
          <a:lstStyle/>
          <a:p>
            <a:r>
              <a:rPr lang="en-IN" sz="1200" dirty="0">
                <a:solidFill>
                  <a:srgbClr val="1BD760"/>
                </a:solidFill>
                <a:latin typeface="Poppins Medium" panose="00000600000000000000" pitchFamily="50" charset="0"/>
                <a:cs typeface="Poppins Medium" panose="00000600000000000000" pitchFamily="50" charset="0"/>
              </a:rPr>
              <a:t>Aims and</a:t>
            </a:r>
          </a:p>
          <a:p>
            <a:r>
              <a:rPr lang="en-IN" sz="1200" dirty="0">
                <a:solidFill>
                  <a:srgbClr val="1BD760"/>
                </a:solidFill>
                <a:latin typeface="Poppins Medium" panose="00000600000000000000" pitchFamily="50" charset="0"/>
                <a:cs typeface="Poppins Medium" panose="00000600000000000000" pitchFamily="50" charset="0"/>
              </a:rPr>
              <a:t>Objectives</a:t>
            </a:r>
          </a:p>
        </p:txBody>
      </p:sp>
      <p:sp>
        <p:nvSpPr>
          <p:cNvPr id="28" name="TextBox 27">
            <a:hlinkClick r:id="rId4" action="ppaction://hlinksldjump"/>
            <a:extLst>
              <a:ext uri="{FF2B5EF4-FFF2-40B4-BE49-F238E27FC236}">
                <a16:creationId xmlns:a16="http://schemas.microsoft.com/office/drawing/2014/main" id="{4C1771F0-B65A-7839-B27F-6152B2D4EAE6}"/>
              </a:ext>
            </a:extLst>
          </p:cNvPr>
          <p:cNvSpPr txBox="1"/>
          <p:nvPr/>
        </p:nvSpPr>
        <p:spPr>
          <a:xfrm>
            <a:off x="-2152219" y="2531912"/>
            <a:ext cx="79380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Dataset</a:t>
            </a:r>
          </a:p>
        </p:txBody>
      </p:sp>
      <p:sp>
        <p:nvSpPr>
          <p:cNvPr id="31" name="TextBox 30">
            <a:hlinkClick r:id="rId6" action="ppaction://hlinksldjump"/>
            <a:extLst>
              <a:ext uri="{FF2B5EF4-FFF2-40B4-BE49-F238E27FC236}">
                <a16:creationId xmlns:a16="http://schemas.microsoft.com/office/drawing/2014/main" id="{BDEB6A82-520B-C9EE-BD40-953F6262F0B7}"/>
              </a:ext>
            </a:extLst>
          </p:cNvPr>
          <p:cNvSpPr txBox="1"/>
          <p:nvPr/>
        </p:nvSpPr>
        <p:spPr>
          <a:xfrm>
            <a:off x="-2152219" y="3361200"/>
            <a:ext cx="481222"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EDA</a:t>
            </a:r>
          </a:p>
        </p:txBody>
      </p:sp>
      <p:sp>
        <p:nvSpPr>
          <p:cNvPr id="32" name="TextBox 31">
            <a:hlinkClick r:id="rId7" action="ppaction://hlinksldjump"/>
            <a:extLst>
              <a:ext uri="{FF2B5EF4-FFF2-40B4-BE49-F238E27FC236}">
                <a16:creationId xmlns:a16="http://schemas.microsoft.com/office/drawing/2014/main" id="{C6EE4BA7-E075-21AC-4DAE-69373D2EB048}"/>
              </a:ext>
            </a:extLst>
          </p:cNvPr>
          <p:cNvSpPr txBox="1"/>
          <p:nvPr/>
        </p:nvSpPr>
        <p:spPr>
          <a:xfrm>
            <a:off x="-2152219" y="3734623"/>
            <a:ext cx="1625766" cy="461665"/>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Recommendation </a:t>
            </a:r>
          </a:p>
          <a:p>
            <a:r>
              <a:rPr lang="en-IN" sz="1200" dirty="0">
                <a:solidFill>
                  <a:srgbClr val="B4B5B2"/>
                </a:solidFill>
                <a:latin typeface="Poppins Medium" panose="00000600000000000000" pitchFamily="50" charset="0"/>
                <a:cs typeface="Poppins Medium" panose="00000600000000000000" pitchFamily="50" charset="0"/>
              </a:rPr>
              <a:t>System</a:t>
            </a:r>
          </a:p>
        </p:txBody>
      </p:sp>
      <p:sp>
        <p:nvSpPr>
          <p:cNvPr id="36" name="TextBox 35">
            <a:hlinkClick r:id="rId8" action="ppaction://hlinksldjump"/>
            <a:extLst>
              <a:ext uri="{FF2B5EF4-FFF2-40B4-BE49-F238E27FC236}">
                <a16:creationId xmlns:a16="http://schemas.microsoft.com/office/drawing/2014/main" id="{A510FCA8-5C31-08CA-6569-2FA3E9977C7F}"/>
              </a:ext>
            </a:extLst>
          </p:cNvPr>
          <p:cNvSpPr txBox="1"/>
          <p:nvPr/>
        </p:nvSpPr>
        <p:spPr>
          <a:xfrm>
            <a:off x="-2152219" y="4266734"/>
            <a:ext cx="1111202"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Key Insights</a:t>
            </a:r>
          </a:p>
        </p:txBody>
      </p:sp>
      <p:sp>
        <p:nvSpPr>
          <p:cNvPr id="37" name="TextBox 36">
            <a:hlinkClick r:id="rId9" action="ppaction://hlinksldjump"/>
            <a:extLst>
              <a:ext uri="{FF2B5EF4-FFF2-40B4-BE49-F238E27FC236}">
                <a16:creationId xmlns:a16="http://schemas.microsoft.com/office/drawing/2014/main" id="{C12F2955-BDE2-77A7-26AE-C824842F2C5A}"/>
              </a:ext>
            </a:extLst>
          </p:cNvPr>
          <p:cNvSpPr txBox="1"/>
          <p:nvPr/>
        </p:nvSpPr>
        <p:spPr>
          <a:xfrm>
            <a:off x="-2152219" y="4719501"/>
            <a:ext cx="105189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Conclusion</a:t>
            </a:r>
          </a:p>
        </p:txBody>
      </p:sp>
      <p:sp>
        <p:nvSpPr>
          <p:cNvPr id="38" name="TextBox 37">
            <a:hlinkClick r:id="rId10" action="ppaction://hlinksldjump"/>
            <a:extLst>
              <a:ext uri="{FF2B5EF4-FFF2-40B4-BE49-F238E27FC236}">
                <a16:creationId xmlns:a16="http://schemas.microsoft.com/office/drawing/2014/main" id="{1371C583-F198-C7F4-EB87-C74C8B8C6CF7}"/>
              </a:ext>
            </a:extLst>
          </p:cNvPr>
          <p:cNvSpPr txBox="1"/>
          <p:nvPr/>
        </p:nvSpPr>
        <p:spPr>
          <a:xfrm>
            <a:off x="-2152219" y="5172268"/>
            <a:ext cx="119616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Future Scope</a:t>
            </a:r>
          </a:p>
        </p:txBody>
      </p:sp>
      <p:pic>
        <p:nvPicPr>
          <p:cNvPr id="39" name="Graphic 38" descr="Users with solid fill">
            <a:extLst>
              <a:ext uri="{FF2B5EF4-FFF2-40B4-BE49-F238E27FC236}">
                <a16:creationId xmlns:a16="http://schemas.microsoft.com/office/drawing/2014/main" id="{6ADF919D-AC52-86A1-E160-4C733E7A9E0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50509" y="694201"/>
            <a:ext cx="360000" cy="360000"/>
          </a:xfrm>
          <a:prstGeom prst="rect">
            <a:avLst/>
          </a:prstGeom>
        </p:spPr>
      </p:pic>
      <p:pic>
        <p:nvPicPr>
          <p:cNvPr id="40" name="Graphic 39" descr="Table with solid fill">
            <a:extLst>
              <a:ext uri="{FF2B5EF4-FFF2-40B4-BE49-F238E27FC236}">
                <a16:creationId xmlns:a16="http://schemas.microsoft.com/office/drawing/2014/main" id="{B21DDDC8-4CF8-E245-C309-1F9C6148585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673206" y="2480426"/>
            <a:ext cx="360000" cy="360000"/>
          </a:xfrm>
          <a:prstGeom prst="rect">
            <a:avLst/>
          </a:prstGeom>
        </p:spPr>
      </p:pic>
      <p:pic>
        <p:nvPicPr>
          <p:cNvPr id="42" name="Graphic 41" descr="Presentation with bar chart with solid fill">
            <a:extLst>
              <a:ext uri="{FF2B5EF4-FFF2-40B4-BE49-F238E27FC236}">
                <a16:creationId xmlns:a16="http://schemas.microsoft.com/office/drawing/2014/main" id="{624310E6-B4BA-7721-8397-B9CF4ECCB5D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657266" y="3316942"/>
            <a:ext cx="360000" cy="360000"/>
          </a:xfrm>
          <a:prstGeom prst="rect">
            <a:avLst/>
          </a:prstGeom>
        </p:spPr>
      </p:pic>
      <p:pic>
        <p:nvPicPr>
          <p:cNvPr id="43" name="Graphic 42" descr="Music with solid fill">
            <a:extLst>
              <a:ext uri="{FF2B5EF4-FFF2-40B4-BE49-F238E27FC236}">
                <a16:creationId xmlns:a16="http://schemas.microsoft.com/office/drawing/2014/main" id="{9F9B3FEB-5558-DAC8-6FB2-959ADDC98FA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711042" y="3769282"/>
            <a:ext cx="360000" cy="360000"/>
          </a:xfrm>
          <a:prstGeom prst="rect">
            <a:avLst/>
          </a:prstGeom>
        </p:spPr>
      </p:pic>
      <p:pic>
        <p:nvPicPr>
          <p:cNvPr id="45" name="Graphic 44" descr="Clipboard with solid fill">
            <a:extLst>
              <a:ext uri="{FF2B5EF4-FFF2-40B4-BE49-F238E27FC236}">
                <a16:creationId xmlns:a16="http://schemas.microsoft.com/office/drawing/2014/main" id="{2D071FCB-66B0-EB09-9474-BB9C730400C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666639" y="1157076"/>
            <a:ext cx="360000" cy="360000"/>
          </a:xfrm>
          <a:prstGeom prst="rect">
            <a:avLst/>
          </a:prstGeom>
        </p:spPr>
      </p:pic>
      <p:pic>
        <p:nvPicPr>
          <p:cNvPr id="46" name="Graphic 45" descr="Telescope with solid fill">
            <a:extLst>
              <a:ext uri="{FF2B5EF4-FFF2-40B4-BE49-F238E27FC236}">
                <a16:creationId xmlns:a16="http://schemas.microsoft.com/office/drawing/2014/main" id="{0FB048A7-8D0A-259D-C17B-9C4DF135848B}"/>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669296" y="5101617"/>
            <a:ext cx="360000" cy="360000"/>
          </a:xfrm>
          <a:prstGeom prst="rect">
            <a:avLst/>
          </a:prstGeom>
        </p:spPr>
      </p:pic>
      <p:pic>
        <p:nvPicPr>
          <p:cNvPr id="47" name="Graphic 46" descr="Artificial Intelligence with solid fill">
            <a:extLst>
              <a:ext uri="{FF2B5EF4-FFF2-40B4-BE49-F238E27FC236}">
                <a16:creationId xmlns:a16="http://schemas.microsoft.com/office/drawing/2014/main" id="{D6141F26-CB79-B9CF-6D3A-7680E6FCCDDE}"/>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658960" y="4242416"/>
            <a:ext cx="360000" cy="360000"/>
          </a:xfrm>
          <a:prstGeom prst="rect">
            <a:avLst/>
          </a:prstGeom>
        </p:spPr>
      </p:pic>
      <p:pic>
        <p:nvPicPr>
          <p:cNvPr id="48" name="Graphic 47" descr="Thought bubble with solid fill">
            <a:extLst>
              <a:ext uri="{FF2B5EF4-FFF2-40B4-BE49-F238E27FC236}">
                <a16:creationId xmlns:a16="http://schemas.microsoft.com/office/drawing/2014/main" id="{CEEBC1CE-A57E-F08A-816B-DC4DEE28587C}"/>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660085" y="4694756"/>
            <a:ext cx="360000" cy="360000"/>
          </a:xfrm>
          <a:prstGeom prst="rect">
            <a:avLst/>
          </a:prstGeom>
        </p:spPr>
      </p:pic>
      <p:pic>
        <p:nvPicPr>
          <p:cNvPr id="49" name="Graphic 48" descr="Handshake with solid fill">
            <a:extLst>
              <a:ext uri="{FF2B5EF4-FFF2-40B4-BE49-F238E27FC236}">
                <a16:creationId xmlns:a16="http://schemas.microsoft.com/office/drawing/2014/main" id="{D5B681E2-2CDE-1ACB-321D-D33A7C5D52E5}"/>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673206" y="1606930"/>
            <a:ext cx="360000" cy="360000"/>
          </a:xfrm>
          <a:prstGeom prst="rect">
            <a:avLst/>
          </a:prstGeom>
        </p:spPr>
      </p:pic>
      <p:pic>
        <p:nvPicPr>
          <p:cNvPr id="50" name="Graphic 49" descr="Bullseye with solid fill">
            <a:extLst>
              <a:ext uri="{FF2B5EF4-FFF2-40B4-BE49-F238E27FC236}">
                <a16:creationId xmlns:a16="http://schemas.microsoft.com/office/drawing/2014/main" id="{6874D68C-C0E7-07A9-ECDA-C3DE5C885B4D}"/>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2660085" y="2031560"/>
            <a:ext cx="360000" cy="360000"/>
          </a:xfrm>
          <a:prstGeom prst="rect">
            <a:avLst/>
          </a:prstGeom>
        </p:spPr>
      </p:pic>
      <p:cxnSp>
        <p:nvCxnSpPr>
          <p:cNvPr id="51" name="Straight Connector 50">
            <a:extLst>
              <a:ext uri="{FF2B5EF4-FFF2-40B4-BE49-F238E27FC236}">
                <a16:creationId xmlns:a16="http://schemas.microsoft.com/office/drawing/2014/main" id="{0DC36381-F847-70CC-EDBE-DAE863BC2780}"/>
              </a:ext>
            </a:extLst>
          </p:cNvPr>
          <p:cNvCxnSpPr>
            <a:cxnSpLocks/>
          </p:cNvCxnSpPr>
          <p:nvPr/>
        </p:nvCxnSpPr>
        <p:spPr>
          <a:xfrm>
            <a:off x="-2684019" y="3085056"/>
            <a:ext cx="1827347" cy="0"/>
          </a:xfrm>
          <a:prstGeom prst="line">
            <a:avLst/>
          </a:prstGeom>
          <a:ln>
            <a:solidFill>
              <a:srgbClr val="555554"/>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8315785-CF12-F020-8486-C5501D0B9399}"/>
              </a:ext>
            </a:extLst>
          </p:cNvPr>
          <p:cNvSpPr txBox="1"/>
          <p:nvPr/>
        </p:nvSpPr>
        <p:spPr>
          <a:xfrm>
            <a:off x="-166174" y="922676"/>
            <a:ext cx="12516977" cy="707886"/>
          </a:xfrm>
          <a:prstGeom prst="rect">
            <a:avLst/>
          </a:prstGeom>
          <a:noFill/>
        </p:spPr>
        <p:txBody>
          <a:bodyPr wrap="square" rtlCol="0">
            <a:spAutoFit/>
          </a:bodyPr>
          <a:lstStyle/>
          <a:p>
            <a:pPr lvl="1"/>
            <a:r>
              <a:rPr lang="en-IN" sz="4000" dirty="0">
                <a:latin typeface="Poppins Medium" panose="00000600000000000000" pitchFamily="50" charset="0"/>
                <a:cs typeface="Poppins Medium" panose="00000600000000000000" pitchFamily="50" charset="0"/>
              </a:rPr>
              <a:t>Density Plot representing Artists by Popularity</a:t>
            </a:r>
          </a:p>
        </p:txBody>
      </p:sp>
      <p:sp>
        <p:nvSpPr>
          <p:cNvPr id="33" name="TextBox 32">
            <a:extLst>
              <a:ext uri="{FF2B5EF4-FFF2-40B4-BE49-F238E27FC236}">
                <a16:creationId xmlns:a16="http://schemas.microsoft.com/office/drawing/2014/main" id="{24ACF275-355A-10D8-A4B2-AF95A943E974}"/>
              </a:ext>
            </a:extLst>
          </p:cNvPr>
          <p:cNvSpPr txBox="1"/>
          <p:nvPr/>
        </p:nvSpPr>
        <p:spPr>
          <a:xfrm>
            <a:off x="6238815" y="2697073"/>
            <a:ext cx="5953185" cy="3477875"/>
          </a:xfrm>
          <a:prstGeom prst="rect">
            <a:avLst/>
          </a:prstGeom>
          <a:noFill/>
        </p:spPr>
        <p:txBody>
          <a:bodyPr wrap="square" rtlCol="0">
            <a:spAutoFit/>
          </a:bodyPr>
          <a:lstStyle/>
          <a:p>
            <a:pPr marL="285750" indent="-285750">
              <a:buFont typeface="Arial" panose="020B0604020202020204" pitchFamily="34" charset="0"/>
              <a:buChar char="•"/>
            </a:pPr>
            <a:r>
              <a:rPr lang="en-IN" sz="2000" b="0" i="0" u="none" strike="noStrike" dirty="0">
                <a:solidFill>
                  <a:srgbClr val="B4B5B2"/>
                </a:solidFill>
                <a:effectLst/>
                <a:latin typeface="Times New Roman" panose="02020603050405020304" pitchFamily="18" charset="0"/>
              </a:rPr>
              <a:t>This trend indicates that lower-energy tracks have a steep increase in loudness, while high-energy tracks stabilize at higher loudness levels</a:t>
            </a:r>
          </a:p>
          <a:p>
            <a:endParaRPr lang="en-IN" sz="2000" b="0" i="0" u="none" strike="noStrike" dirty="0">
              <a:solidFill>
                <a:srgbClr val="B4B5B2"/>
              </a:solidFill>
              <a:effectLst/>
              <a:latin typeface="Times New Roman" panose="02020603050405020304" pitchFamily="18" charset="0"/>
            </a:endParaRPr>
          </a:p>
          <a:p>
            <a:pPr marL="285750" indent="-285750">
              <a:buFont typeface="Arial" panose="020B0604020202020204" pitchFamily="34" charset="0"/>
              <a:buChar char="•"/>
            </a:pPr>
            <a:r>
              <a:rPr lang="en-IN" sz="2000" dirty="0">
                <a:solidFill>
                  <a:srgbClr val="B4B5B2"/>
                </a:solidFill>
                <a:latin typeface="Times New Roman" panose="02020603050405020304" pitchFamily="18" charset="0"/>
              </a:rPr>
              <a:t>M</a:t>
            </a:r>
            <a:r>
              <a:rPr lang="en-IN" sz="2000" b="0" i="0" u="none" strike="noStrike" dirty="0">
                <a:solidFill>
                  <a:srgbClr val="B4B5B2"/>
                </a:solidFill>
                <a:effectLst/>
                <a:latin typeface="Times New Roman" panose="02020603050405020304" pitchFamily="18" charset="0"/>
              </a:rPr>
              <a:t>ost artists fall into the mid range of 20-50 indicating a clear separation between mainstream and niche artists.</a:t>
            </a:r>
          </a:p>
          <a:p>
            <a:endParaRPr lang="en-IN" sz="2000" b="0" i="0" u="none" strike="noStrike" dirty="0">
              <a:solidFill>
                <a:srgbClr val="B4B5B2"/>
              </a:solidFill>
              <a:effectLst/>
              <a:latin typeface="Times New Roman" panose="02020603050405020304" pitchFamily="18" charset="0"/>
            </a:endParaRPr>
          </a:p>
          <a:p>
            <a:pPr marL="285750" indent="-285750">
              <a:buFont typeface="Arial" panose="020B0604020202020204" pitchFamily="34" charset="0"/>
              <a:buChar char="•"/>
            </a:pPr>
            <a:r>
              <a:rPr lang="en-IN" sz="2000" b="0" i="0" u="none" strike="noStrike" dirty="0">
                <a:solidFill>
                  <a:srgbClr val="B4B5B2"/>
                </a:solidFill>
                <a:effectLst/>
                <a:latin typeface="Times New Roman" panose="02020603050405020304" pitchFamily="18" charset="0"/>
              </a:rPr>
              <a:t>Mean and median are very close (35.24 vs 35.93) indicating significant popularity variation in the dataset</a:t>
            </a:r>
            <a:endParaRPr lang="en-IN" sz="2000" b="0" i="0" u="none" strike="noStrike" dirty="0">
              <a:solidFill>
                <a:srgbClr val="B4B5B2"/>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descr="A graph of a number of points&#10;&#10;Description automatically generated">
            <a:extLst>
              <a:ext uri="{FF2B5EF4-FFF2-40B4-BE49-F238E27FC236}">
                <a16:creationId xmlns:a16="http://schemas.microsoft.com/office/drawing/2014/main" id="{43361D94-8B49-45B4-44BF-F905E9D79FD4}"/>
              </a:ext>
            </a:extLst>
          </p:cNvPr>
          <p:cNvPicPr>
            <a:picLocks noChangeAspect="1"/>
          </p:cNvPicPr>
          <p:nvPr/>
        </p:nvPicPr>
        <p:blipFill>
          <a:blip r:embed="rId31">
            <a:extLst>
              <a:ext uri="{28A0092B-C50C-407E-A947-70E740481C1C}">
                <a14:useLocalDpi xmlns:a14="http://schemas.microsoft.com/office/drawing/2010/main" val="0"/>
              </a:ext>
            </a:extLst>
          </a:blip>
          <a:srcRect l="6187" t="7047" r="7452" b="3030"/>
          <a:stretch/>
        </p:blipFill>
        <p:spPr>
          <a:xfrm>
            <a:off x="135424" y="2788527"/>
            <a:ext cx="5555216" cy="3823288"/>
          </a:xfrm>
          <a:prstGeom prst="rect">
            <a:avLst/>
          </a:prstGeom>
        </p:spPr>
      </p:pic>
      <p:grpSp>
        <p:nvGrpSpPr>
          <p:cNvPr id="8" name="Group 7">
            <a:extLst>
              <a:ext uri="{FF2B5EF4-FFF2-40B4-BE49-F238E27FC236}">
                <a16:creationId xmlns:a16="http://schemas.microsoft.com/office/drawing/2014/main" id="{8E55FD2B-D50F-9326-54A7-255404C15493}"/>
              </a:ext>
            </a:extLst>
          </p:cNvPr>
          <p:cNvGrpSpPr/>
          <p:nvPr/>
        </p:nvGrpSpPr>
        <p:grpSpPr>
          <a:xfrm>
            <a:off x="9505833" y="294121"/>
            <a:ext cx="798522" cy="297947"/>
            <a:chOff x="9104466" y="294121"/>
            <a:chExt cx="1175289" cy="297947"/>
          </a:xfrm>
        </p:grpSpPr>
        <p:sp>
          <p:nvSpPr>
            <p:cNvPr id="10" name="Rectangle: Rounded Corners 70">
              <a:extLst>
                <a:ext uri="{FF2B5EF4-FFF2-40B4-BE49-F238E27FC236}">
                  <a16:creationId xmlns:a16="http://schemas.microsoft.com/office/drawing/2014/main" id="{64319186-B9BD-E1B5-72F1-2EB7753C027C}"/>
                </a:ext>
              </a:extLst>
            </p:cNvPr>
            <p:cNvSpPr/>
            <p:nvPr/>
          </p:nvSpPr>
          <p:spPr>
            <a:xfrm>
              <a:off x="9104466" y="294121"/>
              <a:ext cx="1011084" cy="297947"/>
            </a:xfrm>
            <a:prstGeom prst="roundRect">
              <a:avLst>
                <a:gd name="adj" fmla="val 5000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69FBA7CB-C8FD-1A86-3532-12AD5A7E5745}"/>
                </a:ext>
              </a:extLst>
            </p:cNvPr>
            <p:cNvSpPr txBox="1"/>
            <p:nvPr/>
          </p:nvSpPr>
          <p:spPr>
            <a:xfrm>
              <a:off x="9343647" y="313048"/>
              <a:ext cx="936108" cy="276999"/>
            </a:xfrm>
            <a:prstGeom prst="rect">
              <a:avLst/>
            </a:prstGeom>
            <a:noFill/>
          </p:spPr>
          <p:txBody>
            <a:bodyPr wrap="square" rtlCol="0">
              <a:spAutoFit/>
            </a:bodyPr>
            <a:lstStyle/>
            <a:p>
              <a:r>
                <a:rPr lang="en-IN" sz="1200" b="1" dirty="0">
                  <a:solidFill>
                    <a:srgbClr val="171717"/>
                  </a:solidFill>
                  <a:latin typeface="Poppins Medium" panose="00000600000000000000" pitchFamily="50" charset="0"/>
                  <a:cs typeface="Poppins Medium" panose="00000600000000000000" pitchFamily="50" charset="0"/>
                </a:rPr>
                <a:t>10</a:t>
              </a:r>
            </a:p>
          </p:txBody>
        </p:sp>
      </p:grpSp>
      <p:sp>
        <p:nvSpPr>
          <p:cNvPr id="20" name="Rectangle: Rounded Corners 74">
            <a:extLst>
              <a:ext uri="{FF2B5EF4-FFF2-40B4-BE49-F238E27FC236}">
                <a16:creationId xmlns:a16="http://schemas.microsoft.com/office/drawing/2014/main" id="{D7B49248-209C-8582-A888-4AFE6C31BA8E}"/>
              </a:ext>
            </a:extLst>
          </p:cNvPr>
          <p:cNvSpPr/>
          <p:nvPr/>
        </p:nvSpPr>
        <p:spPr>
          <a:xfrm>
            <a:off x="10428440" y="292101"/>
            <a:ext cx="1363509" cy="299968"/>
          </a:xfrm>
          <a:prstGeom prst="roundRect">
            <a:avLst>
              <a:gd name="adj" fmla="val 50000"/>
            </a:avLst>
          </a:prstGeom>
          <a:solidFill>
            <a:srgbClr val="0A08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61E79160-9BA6-6124-1072-799B33116A91}"/>
              </a:ext>
            </a:extLst>
          </p:cNvPr>
          <p:cNvSpPr txBox="1"/>
          <p:nvPr/>
        </p:nvSpPr>
        <p:spPr>
          <a:xfrm>
            <a:off x="10810702" y="328200"/>
            <a:ext cx="561372"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SSSK</a:t>
            </a:r>
          </a:p>
        </p:txBody>
      </p:sp>
      <p:sp>
        <p:nvSpPr>
          <p:cNvPr id="29" name="Oval 28">
            <a:extLst>
              <a:ext uri="{FF2B5EF4-FFF2-40B4-BE49-F238E27FC236}">
                <a16:creationId xmlns:a16="http://schemas.microsoft.com/office/drawing/2014/main" id="{4E717256-499A-8522-CD55-E521152810C0}"/>
              </a:ext>
            </a:extLst>
          </p:cNvPr>
          <p:cNvSpPr/>
          <p:nvPr/>
        </p:nvSpPr>
        <p:spPr>
          <a:xfrm>
            <a:off x="10465928" y="322008"/>
            <a:ext cx="238127" cy="238127"/>
          </a:xfrm>
          <a:prstGeom prst="ellipse">
            <a:avLst/>
          </a:prstGeom>
          <a:solidFill>
            <a:srgbClr val="55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Graphic 78">
            <a:extLst>
              <a:ext uri="{FF2B5EF4-FFF2-40B4-BE49-F238E27FC236}">
                <a16:creationId xmlns:a16="http://schemas.microsoft.com/office/drawing/2014/main" id="{5743A0C1-AE22-7AA5-9ADA-85D1AB52E9EC}"/>
              </a:ext>
            </a:extLst>
          </p:cNvPr>
          <p:cNvSpPr/>
          <p:nvPr/>
        </p:nvSpPr>
        <p:spPr>
          <a:xfrm>
            <a:off x="10526959" y="377048"/>
            <a:ext cx="116064" cy="12804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bg1"/>
          </a:solidFill>
          <a:ln w="6016" cap="flat">
            <a:noFill/>
            <a:prstDash val="solid"/>
            <a:miter/>
          </a:ln>
        </p:spPr>
        <p:txBody>
          <a:bodyPr rtlCol="0" anchor="ctr"/>
          <a:lstStyle/>
          <a:p>
            <a:endParaRPr lang="en-IN"/>
          </a:p>
        </p:txBody>
      </p:sp>
      <p:sp>
        <p:nvSpPr>
          <p:cNvPr id="35" name="Isosceles Triangle 80">
            <a:extLst>
              <a:ext uri="{FF2B5EF4-FFF2-40B4-BE49-F238E27FC236}">
                <a16:creationId xmlns:a16="http://schemas.microsoft.com/office/drawing/2014/main" id="{B552450C-34BC-B886-97BE-999CD105090F}"/>
              </a:ext>
            </a:extLst>
          </p:cNvPr>
          <p:cNvSpPr/>
          <p:nvPr/>
        </p:nvSpPr>
        <p:spPr>
          <a:xfrm rot="3600000">
            <a:off x="11583174" y="388252"/>
            <a:ext cx="86542" cy="746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93614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53805-8175-71D3-41F2-FF219F59ADCD}"/>
            </a:ext>
          </a:extLst>
        </p:cNvPr>
        <p:cNvGrpSpPr/>
        <p:nvPr/>
      </p:nvGrpSpPr>
      <p:grpSpPr>
        <a:xfrm>
          <a:off x="0" y="0"/>
          <a:ext cx="0" cy="0"/>
          <a:chOff x="0" y="0"/>
          <a:chExt cx="0" cy="0"/>
        </a:xfrm>
      </p:grpSpPr>
      <p:sp>
        <p:nvSpPr>
          <p:cNvPr id="4" name="Rectangle: Rounded Corners 105">
            <a:extLst>
              <a:ext uri="{FF2B5EF4-FFF2-40B4-BE49-F238E27FC236}">
                <a16:creationId xmlns:a16="http://schemas.microsoft.com/office/drawing/2014/main" id="{08598DAA-9BC4-EC7F-7D19-5D082C746948}"/>
              </a:ext>
            </a:extLst>
          </p:cNvPr>
          <p:cNvSpPr/>
          <p:nvPr/>
        </p:nvSpPr>
        <p:spPr>
          <a:xfrm>
            <a:off x="-412750" y="-241300"/>
            <a:ext cx="13017499" cy="7404100"/>
          </a:xfrm>
          <a:prstGeom prst="roundRect">
            <a:avLst>
              <a:gd name="adj" fmla="val 6568"/>
            </a:avLst>
          </a:prstGeom>
          <a:solidFill>
            <a:srgbClr val="2C2C2C"/>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tx1"/>
              </a:solidFill>
              <a:effectLst>
                <a:outerShdw blurRad="38100" dist="19050" dir="2700000" algn="tl" rotWithShape="0">
                  <a:schemeClr val="dk1">
                    <a:alpha val="40000"/>
                  </a:schemeClr>
                </a:outerShdw>
              </a:effectLst>
            </a:endParaRPr>
          </a:p>
        </p:txBody>
      </p:sp>
      <p:sp>
        <p:nvSpPr>
          <p:cNvPr id="2" name="Rectangle: Rounded Corners 17">
            <a:extLst>
              <a:ext uri="{FF2B5EF4-FFF2-40B4-BE49-F238E27FC236}">
                <a16:creationId xmlns:a16="http://schemas.microsoft.com/office/drawing/2014/main" id="{ED1E6A27-5324-FABB-CC6A-317449B32FCB}"/>
              </a:ext>
            </a:extLst>
          </p:cNvPr>
          <p:cNvSpPr/>
          <p:nvPr/>
        </p:nvSpPr>
        <p:spPr>
          <a:xfrm>
            <a:off x="-416434" y="-241299"/>
            <a:ext cx="13017499" cy="2234402"/>
          </a:xfrm>
          <a:prstGeom prst="roundRect">
            <a:avLst>
              <a:gd name="adj" fmla="val 6525"/>
            </a:avLst>
          </a:prstGeom>
          <a:solidFill>
            <a:srgbClr val="1ED760"/>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a:extLst>
              <a:ext uri="{FF2B5EF4-FFF2-40B4-BE49-F238E27FC236}">
                <a16:creationId xmlns:a16="http://schemas.microsoft.com/office/drawing/2014/main" id="{AED3B983-8ADC-05C5-0664-BA6E066314D3}"/>
              </a:ext>
            </a:extLst>
          </p:cNvPr>
          <p:cNvGrpSpPr/>
          <p:nvPr/>
        </p:nvGrpSpPr>
        <p:grpSpPr>
          <a:xfrm>
            <a:off x="511614" y="262188"/>
            <a:ext cx="297947" cy="297947"/>
            <a:chOff x="8892506" y="664914"/>
            <a:chExt cx="209401" cy="209401"/>
          </a:xfrm>
        </p:grpSpPr>
        <p:sp>
          <p:nvSpPr>
            <p:cNvPr id="9" name="Oval 8">
              <a:hlinkClick r:id="" action="ppaction://hlinkshowjump?jump=previousslide"/>
              <a:extLst>
                <a:ext uri="{FF2B5EF4-FFF2-40B4-BE49-F238E27FC236}">
                  <a16:creationId xmlns:a16="http://schemas.microsoft.com/office/drawing/2014/main" id="{27F3B654-88A4-2DB6-9DDF-7B3F6DE06248}"/>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Graphic 63" descr="Caret Left with solid fill">
              <a:hlinkClick r:id="" action="ppaction://hlinkshowjump?jump=previousslide"/>
              <a:extLst>
                <a:ext uri="{FF2B5EF4-FFF2-40B4-BE49-F238E27FC236}">
                  <a16:creationId xmlns:a16="http://schemas.microsoft.com/office/drawing/2014/main" id="{4560AA95-6F52-7080-1997-67C3FC1261E4}"/>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13" name="Group 12">
            <a:extLst>
              <a:ext uri="{FF2B5EF4-FFF2-40B4-BE49-F238E27FC236}">
                <a16:creationId xmlns:a16="http://schemas.microsoft.com/office/drawing/2014/main" id="{3C8456F0-3AB5-62CF-8790-5638F73D84B9}"/>
              </a:ext>
            </a:extLst>
          </p:cNvPr>
          <p:cNvGrpSpPr/>
          <p:nvPr/>
        </p:nvGrpSpPr>
        <p:grpSpPr>
          <a:xfrm flipH="1">
            <a:off x="919504" y="262188"/>
            <a:ext cx="297947" cy="297947"/>
            <a:chOff x="8892506" y="664914"/>
            <a:chExt cx="209401" cy="209401"/>
          </a:xfrm>
        </p:grpSpPr>
        <p:sp>
          <p:nvSpPr>
            <p:cNvPr id="16" name="Oval 15">
              <a:hlinkClick r:id="" action="ppaction://hlinkshowjump?jump=nextslide"/>
              <a:extLst>
                <a:ext uri="{FF2B5EF4-FFF2-40B4-BE49-F238E27FC236}">
                  <a16:creationId xmlns:a16="http://schemas.microsoft.com/office/drawing/2014/main" id="{29948E12-045B-B355-890D-378BE6593D18}"/>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Graphic 63" descr="Caret Left with solid fill">
              <a:hlinkClick r:id="" action="ppaction://hlinkshowjump?jump=nextslide"/>
              <a:extLst>
                <a:ext uri="{FF2B5EF4-FFF2-40B4-BE49-F238E27FC236}">
                  <a16:creationId xmlns:a16="http://schemas.microsoft.com/office/drawing/2014/main" id="{420536A3-5C87-B2D7-BE33-303D921462A5}"/>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sp>
        <p:nvSpPr>
          <p:cNvPr id="12" name="Rectangle 11">
            <a:extLst>
              <a:ext uri="{FF2B5EF4-FFF2-40B4-BE49-F238E27FC236}">
                <a16:creationId xmlns:a16="http://schemas.microsoft.com/office/drawing/2014/main" id="{08A4F0E8-2337-F01A-B343-69F9B6228E6B}"/>
              </a:ext>
            </a:extLst>
          </p:cNvPr>
          <p:cNvSpPr/>
          <p:nvPr/>
        </p:nvSpPr>
        <p:spPr>
          <a:xfrm>
            <a:off x="-3021542" y="-118047"/>
            <a:ext cx="2402237"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405E3C79-1A57-10F6-66AF-243774495249}"/>
              </a:ext>
            </a:extLst>
          </p:cNvPr>
          <p:cNvGrpSpPr/>
          <p:nvPr/>
        </p:nvGrpSpPr>
        <p:grpSpPr>
          <a:xfrm>
            <a:off x="-2621464" y="103626"/>
            <a:ext cx="361410" cy="70427"/>
            <a:chOff x="249382" y="221673"/>
            <a:chExt cx="234616" cy="45719"/>
          </a:xfrm>
        </p:grpSpPr>
        <p:sp>
          <p:nvSpPr>
            <p:cNvPr id="15" name="Oval 14">
              <a:extLst>
                <a:ext uri="{FF2B5EF4-FFF2-40B4-BE49-F238E27FC236}">
                  <a16:creationId xmlns:a16="http://schemas.microsoft.com/office/drawing/2014/main" id="{10FC290E-2606-2A48-0199-909D2F9956E9}"/>
                </a:ext>
              </a:extLst>
            </p:cNvPr>
            <p:cNvSpPr/>
            <p:nvPr/>
          </p:nvSpPr>
          <p:spPr>
            <a:xfrm>
              <a:off x="24938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EDE398DC-5B21-37D2-0B82-2E36A460A85A}"/>
                </a:ext>
              </a:extLst>
            </p:cNvPr>
            <p:cNvSpPr/>
            <p:nvPr/>
          </p:nvSpPr>
          <p:spPr>
            <a:xfrm>
              <a:off x="34463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93ACCD0D-5CDA-EF68-542F-9EFD5EC93E4B}"/>
                </a:ext>
              </a:extLst>
            </p:cNvPr>
            <p:cNvSpPr/>
            <p:nvPr/>
          </p:nvSpPr>
          <p:spPr>
            <a:xfrm>
              <a:off x="438279"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TextBox 22">
            <a:hlinkClick r:id="rId2" action="ppaction://hlinksldjump"/>
            <a:extLst>
              <a:ext uri="{FF2B5EF4-FFF2-40B4-BE49-F238E27FC236}">
                <a16:creationId xmlns:a16="http://schemas.microsoft.com/office/drawing/2014/main" id="{2424F00F-F49B-BF79-2520-99756F2F59B8}"/>
              </a:ext>
            </a:extLst>
          </p:cNvPr>
          <p:cNvSpPr txBox="1"/>
          <p:nvPr/>
        </p:nvSpPr>
        <p:spPr>
          <a:xfrm>
            <a:off x="-2152219" y="727723"/>
            <a:ext cx="949299"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Team</a:t>
            </a:r>
          </a:p>
        </p:txBody>
      </p:sp>
      <p:sp>
        <p:nvSpPr>
          <p:cNvPr id="24" name="TextBox 23">
            <a:hlinkClick r:id="rId3" action="ppaction://hlinksldjump"/>
            <a:extLst>
              <a:ext uri="{FF2B5EF4-FFF2-40B4-BE49-F238E27FC236}">
                <a16:creationId xmlns:a16="http://schemas.microsoft.com/office/drawing/2014/main" id="{7C5FAD42-1FFA-82D7-127C-38C341078F6B}"/>
              </a:ext>
            </a:extLst>
          </p:cNvPr>
          <p:cNvSpPr txBox="1"/>
          <p:nvPr/>
        </p:nvSpPr>
        <p:spPr>
          <a:xfrm>
            <a:off x="-2152219" y="1184657"/>
            <a:ext cx="79861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Agenda</a:t>
            </a:r>
          </a:p>
        </p:txBody>
      </p:sp>
      <p:sp>
        <p:nvSpPr>
          <p:cNvPr id="25" name="TextBox 24">
            <a:hlinkClick r:id="rId4" action="ppaction://hlinksldjump"/>
            <a:extLst>
              <a:ext uri="{FF2B5EF4-FFF2-40B4-BE49-F238E27FC236}">
                <a16:creationId xmlns:a16="http://schemas.microsoft.com/office/drawing/2014/main" id="{71663DF4-F1F5-4768-5DF8-5C54130C6729}"/>
              </a:ext>
            </a:extLst>
          </p:cNvPr>
          <p:cNvSpPr txBox="1"/>
          <p:nvPr/>
        </p:nvSpPr>
        <p:spPr>
          <a:xfrm>
            <a:off x="-2152219" y="1633742"/>
            <a:ext cx="1130438"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Introduction</a:t>
            </a:r>
          </a:p>
        </p:txBody>
      </p:sp>
      <p:sp>
        <p:nvSpPr>
          <p:cNvPr id="26" name="TextBox 25">
            <a:hlinkClick r:id="rId5" action="ppaction://hlinksldjump"/>
            <a:extLst>
              <a:ext uri="{FF2B5EF4-FFF2-40B4-BE49-F238E27FC236}">
                <a16:creationId xmlns:a16="http://schemas.microsoft.com/office/drawing/2014/main" id="{99935402-D861-8CA6-72FD-4B40318E73B8}"/>
              </a:ext>
            </a:extLst>
          </p:cNvPr>
          <p:cNvSpPr txBox="1"/>
          <p:nvPr/>
        </p:nvSpPr>
        <p:spPr>
          <a:xfrm>
            <a:off x="-2152219" y="1986812"/>
            <a:ext cx="998991" cy="461665"/>
          </a:xfrm>
          <a:prstGeom prst="rect">
            <a:avLst/>
          </a:prstGeom>
          <a:noFill/>
        </p:spPr>
        <p:txBody>
          <a:bodyPr wrap="none" rtlCol="0">
            <a:spAutoFit/>
          </a:bodyPr>
          <a:lstStyle/>
          <a:p>
            <a:r>
              <a:rPr lang="en-IN" sz="1200" dirty="0">
                <a:solidFill>
                  <a:srgbClr val="1BD760"/>
                </a:solidFill>
                <a:latin typeface="Poppins Medium" panose="00000600000000000000" pitchFamily="50" charset="0"/>
                <a:cs typeface="Poppins Medium" panose="00000600000000000000" pitchFamily="50" charset="0"/>
              </a:rPr>
              <a:t>Aims and</a:t>
            </a:r>
          </a:p>
          <a:p>
            <a:r>
              <a:rPr lang="en-IN" sz="1200" dirty="0">
                <a:solidFill>
                  <a:srgbClr val="1BD760"/>
                </a:solidFill>
                <a:latin typeface="Poppins Medium" panose="00000600000000000000" pitchFamily="50" charset="0"/>
                <a:cs typeface="Poppins Medium" panose="00000600000000000000" pitchFamily="50" charset="0"/>
              </a:rPr>
              <a:t>Objectives</a:t>
            </a:r>
          </a:p>
        </p:txBody>
      </p:sp>
      <p:sp>
        <p:nvSpPr>
          <p:cNvPr id="28" name="TextBox 27">
            <a:hlinkClick r:id="rId4" action="ppaction://hlinksldjump"/>
            <a:extLst>
              <a:ext uri="{FF2B5EF4-FFF2-40B4-BE49-F238E27FC236}">
                <a16:creationId xmlns:a16="http://schemas.microsoft.com/office/drawing/2014/main" id="{D38E3777-16C6-B55C-7542-F1A2298C82D0}"/>
              </a:ext>
            </a:extLst>
          </p:cNvPr>
          <p:cNvSpPr txBox="1"/>
          <p:nvPr/>
        </p:nvSpPr>
        <p:spPr>
          <a:xfrm>
            <a:off x="-2152219" y="2531912"/>
            <a:ext cx="79380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Dataset</a:t>
            </a:r>
          </a:p>
        </p:txBody>
      </p:sp>
      <p:sp>
        <p:nvSpPr>
          <p:cNvPr id="31" name="TextBox 30">
            <a:hlinkClick r:id="rId6" action="ppaction://hlinksldjump"/>
            <a:extLst>
              <a:ext uri="{FF2B5EF4-FFF2-40B4-BE49-F238E27FC236}">
                <a16:creationId xmlns:a16="http://schemas.microsoft.com/office/drawing/2014/main" id="{853409AF-C83C-B906-BBDE-3BAF33CA1D42}"/>
              </a:ext>
            </a:extLst>
          </p:cNvPr>
          <p:cNvSpPr txBox="1"/>
          <p:nvPr/>
        </p:nvSpPr>
        <p:spPr>
          <a:xfrm>
            <a:off x="-2152219" y="3361200"/>
            <a:ext cx="481222"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EDA</a:t>
            </a:r>
          </a:p>
        </p:txBody>
      </p:sp>
      <p:sp>
        <p:nvSpPr>
          <p:cNvPr id="32" name="TextBox 31">
            <a:hlinkClick r:id="rId7" action="ppaction://hlinksldjump"/>
            <a:extLst>
              <a:ext uri="{FF2B5EF4-FFF2-40B4-BE49-F238E27FC236}">
                <a16:creationId xmlns:a16="http://schemas.microsoft.com/office/drawing/2014/main" id="{8E734A77-65D1-E7E1-08D0-B664C010D33E}"/>
              </a:ext>
            </a:extLst>
          </p:cNvPr>
          <p:cNvSpPr txBox="1"/>
          <p:nvPr/>
        </p:nvSpPr>
        <p:spPr>
          <a:xfrm>
            <a:off x="-2152219" y="3734623"/>
            <a:ext cx="1625766" cy="461665"/>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Recommendation </a:t>
            </a:r>
          </a:p>
          <a:p>
            <a:r>
              <a:rPr lang="en-IN" sz="1200" dirty="0">
                <a:solidFill>
                  <a:srgbClr val="B4B5B2"/>
                </a:solidFill>
                <a:latin typeface="Poppins Medium" panose="00000600000000000000" pitchFamily="50" charset="0"/>
                <a:cs typeface="Poppins Medium" panose="00000600000000000000" pitchFamily="50" charset="0"/>
              </a:rPr>
              <a:t>System</a:t>
            </a:r>
          </a:p>
        </p:txBody>
      </p:sp>
      <p:sp>
        <p:nvSpPr>
          <p:cNvPr id="36" name="TextBox 35">
            <a:hlinkClick r:id="rId8" action="ppaction://hlinksldjump"/>
            <a:extLst>
              <a:ext uri="{FF2B5EF4-FFF2-40B4-BE49-F238E27FC236}">
                <a16:creationId xmlns:a16="http://schemas.microsoft.com/office/drawing/2014/main" id="{1058FBD5-93A9-DDF5-0E4B-DCE0C5AC690F}"/>
              </a:ext>
            </a:extLst>
          </p:cNvPr>
          <p:cNvSpPr txBox="1"/>
          <p:nvPr/>
        </p:nvSpPr>
        <p:spPr>
          <a:xfrm>
            <a:off x="-2152219" y="4266734"/>
            <a:ext cx="1111202"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Key Insights</a:t>
            </a:r>
          </a:p>
        </p:txBody>
      </p:sp>
      <p:sp>
        <p:nvSpPr>
          <p:cNvPr id="37" name="TextBox 36">
            <a:hlinkClick r:id="rId9" action="ppaction://hlinksldjump"/>
            <a:extLst>
              <a:ext uri="{FF2B5EF4-FFF2-40B4-BE49-F238E27FC236}">
                <a16:creationId xmlns:a16="http://schemas.microsoft.com/office/drawing/2014/main" id="{8E5D3E9D-69E1-3398-79E6-CC0D7F395D6C}"/>
              </a:ext>
            </a:extLst>
          </p:cNvPr>
          <p:cNvSpPr txBox="1"/>
          <p:nvPr/>
        </p:nvSpPr>
        <p:spPr>
          <a:xfrm>
            <a:off x="-2152219" y="4719501"/>
            <a:ext cx="105189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Conclusion</a:t>
            </a:r>
          </a:p>
        </p:txBody>
      </p:sp>
      <p:sp>
        <p:nvSpPr>
          <p:cNvPr id="38" name="TextBox 37">
            <a:hlinkClick r:id="rId10" action="ppaction://hlinksldjump"/>
            <a:extLst>
              <a:ext uri="{FF2B5EF4-FFF2-40B4-BE49-F238E27FC236}">
                <a16:creationId xmlns:a16="http://schemas.microsoft.com/office/drawing/2014/main" id="{AFE1C0F3-CFBE-ED0A-341D-406E6734FF45}"/>
              </a:ext>
            </a:extLst>
          </p:cNvPr>
          <p:cNvSpPr txBox="1"/>
          <p:nvPr/>
        </p:nvSpPr>
        <p:spPr>
          <a:xfrm>
            <a:off x="-2152219" y="5172268"/>
            <a:ext cx="119616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Future Scope</a:t>
            </a:r>
          </a:p>
        </p:txBody>
      </p:sp>
      <p:pic>
        <p:nvPicPr>
          <p:cNvPr id="39" name="Graphic 38" descr="Users with solid fill">
            <a:extLst>
              <a:ext uri="{FF2B5EF4-FFF2-40B4-BE49-F238E27FC236}">
                <a16:creationId xmlns:a16="http://schemas.microsoft.com/office/drawing/2014/main" id="{8B650C15-276F-7443-7644-FE9F42E4AFD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50509" y="694201"/>
            <a:ext cx="360000" cy="360000"/>
          </a:xfrm>
          <a:prstGeom prst="rect">
            <a:avLst/>
          </a:prstGeom>
        </p:spPr>
      </p:pic>
      <p:pic>
        <p:nvPicPr>
          <p:cNvPr id="40" name="Graphic 39" descr="Table with solid fill">
            <a:extLst>
              <a:ext uri="{FF2B5EF4-FFF2-40B4-BE49-F238E27FC236}">
                <a16:creationId xmlns:a16="http://schemas.microsoft.com/office/drawing/2014/main" id="{A3B146D6-F2EC-8B26-1287-4AB08D2FCCE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673206" y="2480426"/>
            <a:ext cx="360000" cy="360000"/>
          </a:xfrm>
          <a:prstGeom prst="rect">
            <a:avLst/>
          </a:prstGeom>
        </p:spPr>
      </p:pic>
      <p:pic>
        <p:nvPicPr>
          <p:cNvPr id="42" name="Graphic 41" descr="Presentation with bar chart with solid fill">
            <a:extLst>
              <a:ext uri="{FF2B5EF4-FFF2-40B4-BE49-F238E27FC236}">
                <a16:creationId xmlns:a16="http://schemas.microsoft.com/office/drawing/2014/main" id="{01AF8CB5-BDF0-46C3-85FC-EEA44C50E59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657266" y="3316942"/>
            <a:ext cx="360000" cy="360000"/>
          </a:xfrm>
          <a:prstGeom prst="rect">
            <a:avLst/>
          </a:prstGeom>
        </p:spPr>
      </p:pic>
      <p:pic>
        <p:nvPicPr>
          <p:cNvPr id="43" name="Graphic 42" descr="Music with solid fill">
            <a:extLst>
              <a:ext uri="{FF2B5EF4-FFF2-40B4-BE49-F238E27FC236}">
                <a16:creationId xmlns:a16="http://schemas.microsoft.com/office/drawing/2014/main" id="{AB9A8552-5002-EE84-62D1-EF05664C02A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711042" y="3769282"/>
            <a:ext cx="360000" cy="360000"/>
          </a:xfrm>
          <a:prstGeom prst="rect">
            <a:avLst/>
          </a:prstGeom>
        </p:spPr>
      </p:pic>
      <p:pic>
        <p:nvPicPr>
          <p:cNvPr id="45" name="Graphic 44" descr="Clipboard with solid fill">
            <a:extLst>
              <a:ext uri="{FF2B5EF4-FFF2-40B4-BE49-F238E27FC236}">
                <a16:creationId xmlns:a16="http://schemas.microsoft.com/office/drawing/2014/main" id="{E9773E70-215A-EB93-0F47-E8A59E8FF7E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666639" y="1157076"/>
            <a:ext cx="360000" cy="360000"/>
          </a:xfrm>
          <a:prstGeom prst="rect">
            <a:avLst/>
          </a:prstGeom>
        </p:spPr>
      </p:pic>
      <p:pic>
        <p:nvPicPr>
          <p:cNvPr id="46" name="Graphic 45" descr="Telescope with solid fill">
            <a:extLst>
              <a:ext uri="{FF2B5EF4-FFF2-40B4-BE49-F238E27FC236}">
                <a16:creationId xmlns:a16="http://schemas.microsoft.com/office/drawing/2014/main" id="{2635F8E8-2D8E-722A-8B2A-A8D44B9C91B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669296" y="5101617"/>
            <a:ext cx="360000" cy="360000"/>
          </a:xfrm>
          <a:prstGeom prst="rect">
            <a:avLst/>
          </a:prstGeom>
        </p:spPr>
      </p:pic>
      <p:pic>
        <p:nvPicPr>
          <p:cNvPr id="47" name="Graphic 46" descr="Artificial Intelligence with solid fill">
            <a:extLst>
              <a:ext uri="{FF2B5EF4-FFF2-40B4-BE49-F238E27FC236}">
                <a16:creationId xmlns:a16="http://schemas.microsoft.com/office/drawing/2014/main" id="{D8D99066-A81A-5DCC-6858-C1E2AC3355F2}"/>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658960" y="4242416"/>
            <a:ext cx="360000" cy="360000"/>
          </a:xfrm>
          <a:prstGeom prst="rect">
            <a:avLst/>
          </a:prstGeom>
        </p:spPr>
      </p:pic>
      <p:pic>
        <p:nvPicPr>
          <p:cNvPr id="48" name="Graphic 47" descr="Thought bubble with solid fill">
            <a:extLst>
              <a:ext uri="{FF2B5EF4-FFF2-40B4-BE49-F238E27FC236}">
                <a16:creationId xmlns:a16="http://schemas.microsoft.com/office/drawing/2014/main" id="{6B8439B6-D285-E7B2-F4F9-DB2AFC934BC8}"/>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660085" y="4694756"/>
            <a:ext cx="360000" cy="360000"/>
          </a:xfrm>
          <a:prstGeom prst="rect">
            <a:avLst/>
          </a:prstGeom>
        </p:spPr>
      </p:pic>
      <p:pic>
        <p:nvPicPr>
          <p:cNvPr id="49" name="Graphic 48" descr="Handshake with solid fill">
            <a:extLst>
              <a:ext uri="{FF2B5EF4-FFF2-40B4-BE49-F238E27FC236}">
                <a16:creationId xmlns:a16="http://schemas.microsoft.com/office/drawing/2014/main" id="{0555D33D-18C3-E58B-0118-C8013C55B5E0}"/>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673206" y="1606930"/>
            <a:ext cx="360000" cy="360000"/>
          </a:xfrm>
          <a:prstGeom prst="rect">
            <a:avLst/>
          </a:prstGeom>
        </p:spPr>
      </p:pic>
      <p:pic>
        <p:nvPicPr>
          <p:cNvPr id="50" name="Graphic 49" descr="Bullseye with solid fill">
            <a:extLst>
              <a:ext uri="{FF2B5EF4-FFF2-40B4-BE49-F238E27FC236}">
                <a16:creationId xmlns:a16="http://schemas.microsoft.com/office/drawing/2014/main" id="{2CD16547-9011-39EE-5B61-7533FDC6C735}"/>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2660085" y="2031560"/>
            <a:ext cx="360000" cy="360000"/>
          </a:xfrm>
          <a:prstGeom prst="rect">
            <a:avLst/>
          </a:prstGeom>
        </p:spPr>
      </p:pic>
      <p:cxnSp>
        <p:nvCxnSpPr>
          <p:cNvPr id="51" name="Straight Connector 50">
            <a:extLst>
              <a:ext uri="{FF2B5EF4-FFF2-40B4-BE49-F238E27FC236}">
                <a16:creationId xmlns:a16="http://schemas.microsoft.com/office/drawing/2014/main" id="{0BC5AEA8-05FF-550F-1491-ACC2DB109BF2}"/>
              </a:ext>
            </a:extLst>
          </p:cNvPr>
          <p:cNvCxnSpPr>
            <a:cxnSpLocks/>
          </p:cNvCxnSpPr>
          <p:nvPr/>
        </p:nvCxnSpPr>
        <p:spPr>
          <a:xfrm>
            <a:off x="-2684019" y="3085056"/>
            <a:ext cx="1827347" cy="0"/>
          </a:xfrm>
          <a:prstGeom prst="line">
            <a:avLst/>
          </a:prstGeom>
          <a:ln>
            <a:solidFill>
              <a:srgbClr val="555554"/>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AA5DC0E-0D70-D8AD-466A-870D591F1C61}"/>
              </a:ext>
            </a:extLst>
          </p:cNvPr>
          <p:cNvSpPr txBox="1"/>
          <p:nvPr/>
        </p:nvSpPr>
        <p:spPr>
          <a:xfrm>
            <a:off x="511614" y="837489"/>
            <a:ext cx="10465928" cy="769441"/>
          </a:xfrm>
          <a:prstGeom prst="rect">
            <a:avLst/>
          </a:prstGeom>
          <a:noFill/>
        </p:spPr>
        <p:txBody>
          <a:bodyPr wrap="square" rtlCol="0">
            <a:spAutoFit/>
          </a:bodyPr>
          <a:lstStyle/>
          <a:p>
            <a:r>
              <a:rPr lang="en-IN" sz="4400" dirty="0">
                <a:latin typeface="Poppins Medium" panose="00000600000000000000" pitchFamily="50" charset="0"/>
                <a:cs typeface="Poppins Medium" panose="00000600000000000000" pitchFamily="50" charset="0"/>
              </a:rPr>
              <a:t>Top 10 Genres by Average Popularity</a:t>
            </a:r>
          </a:p>
        </p:txBody>
      </p:sp>
      <p:sp>
        <p:nvSpPr>
          <p:cNvPr id="33" name="TextBox 32">
            <a:extLst>
              <a:ext uri="{FF2B5EF4-FFF2-40B4-BE49-F238E27FC236}">
                <a16:creationId xmlns:a16="http://schemas.microsoft.com/office/drawing/2014/main" id="{164FEA2B-2601-E053-1078-2587380F3FCF}"/>
              </a:ext>
            </a:extLst>
          </p:cNvPr>
          <p:cNvSpPr txBox="1"/>
          <p:nvPr/>
        </p:nvSpPr>
        <p:spPr>
          <a:xfrm>
            <a:off x="66221" y="2802174"/>
            <a:ext cx="5678357" cy="3477875"/>
          </a:xfrm>
          <a:prstGeom prst="rect">
            <a:avLst/>
          </a:prstGeom>
          <a:noFill/>
        </p:spPr>
        <p:txBody>
          <a:bodyPr wrap="square" rtlCol="0">
            <a:spAutoFit/>
          </a:bodyPr>
          <a:lstStyle/>
          <a:p>
            <a:pPr marL="285750" indent="-285750">
              <a:buFont typeface="Arial" panose="020B0604020202020204" pitchFamily="34" charset="0"/>
              <a:buChar char="•"/>
            </a:pPr>
            <a:r>
              <a:rPr lang="en-IN" sz="2000" dirty="0">
                <a:solidFill>
                  <a:srgbClr val="B4B5B2"/>
                </a:solidFill>
                <a:latin typeface="Open Sans" panose="020B0606030504020204" pitchFamily="34" charset="0"/>
                <a:ea typeface="Open Sans" panose="020B0606030504020204" pitchFamily="34" charset="0"/>
                <a:cs typeface="Open Sans" panose="020B0606030504020204" pitchFamily="34" charset="0"/>
              </a:rPr>
              <a:t>Pop-film has the highest average popularity at 59.28, indicating it’s currently the most popular genre.</a:t>
            </a:r>
          </a:p>
          <a:p>
            <a:endParaRPr lang="en-IN" sz="2000" dirty="0">
              <a:solidFill>
                <a:srgbClr val="B4B5B2"/>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IN" sz="2000" dirty="0">
                <a:solidFill>
                  <a:srgbClr val="B4B5B2"/>
                </a:solidFill>
                <a:latin typeface="Open Sans" panose="020B0606030504020204" pitchFamily="34" charset="0"/>
                <a:ea typeface="Open Sans" panose="020B0606030504020204" pitchFamily="34" charset="0"/>
                <a:cs typeface="Open Sans" panose="020B0606030504020204" pitchFamily="34" charset="0"/>
              </a:rPr>
              <a:t>Other popular genres include K-pop, chill, and sad, all with average popularity above 52.</a:t>
            </a:r>
          </a:p>
          <a:p>
            <a:endParaRPr lang="en-IN" sz="2000" dirty="0">
              <a:solidFill>
                <a:srgbClr val="B4B5B2"/>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IN" sz="2000" dirty="0">
                <a:solidFill>
                  <a:srgbClr val="B4B5B2"/>
                </a:solidFill>
                <a:latin typeface="Open Sans" panose="020B0606030504020204" pitchFamily="34" charset="0"/>
                <a:ea typeface="Open Sans" panose="020B0606030504020204" pitchFamily="34" charset="0"/>
                <a:cs typeface="Open Sans" panose="020B0606030504020204" pitchFamily="34" charset="0"/>
              </a:rPr>
              <a:t>Genres like Latin and romance are much less popular, with romance having the lowest average popularity at 3.24.</a:t>
            </a:r>
          </a:p>
        </p:txBody>
      </p:sp>
      <p:sp>
        <p:nvSpPr>
          <p:cNvPr id="34" name="Rounded Rectangle 33">
            <a:extLst>
              <a:ext uri="{FF2B5EF4-FFF2-40B4-BE49-F238E27FC236}">
                <a16:creationId xmlns:a16="http://schemas.microsoft.com/office/drawing/2014/main" id="{B611CDF2-E010-4512-6758-D8F3A2FDB4D3}"/>
              </a:ext>
            </a:extLst>
          </p:cNvPr>
          <p:cNvSpPr/>
          <p:nvPr/>
        </p:nvSpPr>
        <p:spPr>
          <a:xfrm>
            <a:off x="6365935" y="2350496"/>
            <a:ext cx="5953185" cy="421338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1" name="Picture 40" descr="A graph of different shades of pink and purple&#10;&#10;Description automatically generated">
            <a:extLst>
              <a:ext uri="{FF2B5EF4-FFF2-40B4-BE49-F238E27FC236}">
                <a16:creationId xmlns:a16="http://schemas.microsoft.com/office/drawing/2014/main" id="{1C2E4657-9860-D4FD-6AB7-F111BDF1667F}"/>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6591852" y="2908459"/>
            <a:ext cx="5600148" cy="3360089"/>
          </a:xfrm>
          <a:prstGeom prst="rect">
            <a:avLst/>
          </a:prstGeom>
        </p:spPr>
      </p:pic>
      <p:grpSp>
        <p:nvGrpSpPr>
          <p:cNvPr id="59" name="Group 58">
            <a:extLst>
              <a:ext uri="{FF2B5EF4-FFF2-40B4-BE49-F238E27FC236}">
                <a16:creationId xmlns:a16="http://schemas.microsoft.com/office/drawing/2014/main" id="{C207494C-6462-EDD9-0D00-BE55A44E5076}"/>
              </a:ext>
            </a:extLst>
          </p:cNvPr>
          <p:cNvGrpSpPr/>
          <p:nvPr/>
        </p:nvGrpSpPr>
        <p:grpSpPr>
          <a:xfrm>
            <a:off x="9505833" y="294121"/>
            <a:ext cx="798522" cy="297947"/>
            <a:chOff x="9104466" y="294121"/>
            <a:chExt cx="1175289" cy="297947"/>
          </a:xfrm>
        </p:grpSpPr>
        <p:sp>
          <p:nvSpPr>
            <p:cNvPr id="60" name="Rectangle: Rounded Corners 70">
              <a:extLst>
                <a:ext uri="{FF2B5EF4-FFF2-40B4-BE49-F238E27FC236}">
                  <a16:creationId xmlns:a16="http://schemas.microsoft.com/office/drawing/2014/main" id="{397B7110-FECF-6A69-2B45-239605A9EEB1}"/>
                </a:ext>
              </a:extLst>
            </p:cNvPr>
            <p:cNvSpPr/>
            <p:nvPr/>
          </p:nvSpPr>
          <p:spPr>
            <a:xfrm>
              <a:off x="9104466" y="294121"/>
              <a:ext cx="1011084" cy="297947"/>
            </a:xfrm>
            <a:prstGeom prst="roundRect">
              <a:avLst>
                <a:gd name="adj" fmla="val 5000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4CA7E6EC-3E76-A4C7-16C3-7BF6DD6722F9}"/>
                </a:ext>
              </a:extLst>
            </p:cNvPr>
            <p:cNvSpPr txBox="1"/>
            <p:nvPr/>
          </p:nvSpPr>
          <p:spPr>
            <a:xfrm>
              <a:off x="9343647" y="313048"/>
              <a:ext cx="936108" cy="276999"/>
            </a:xfrm>
            <a:prstGeom prst="rect">
              <a:avLst/>
            </a:prstGeom>
            <a:noFill/>
          </p:spPr>
          <p:txBody>
            <a:bodyPr wrap="square" rtlCol="0">
              <a:spAutoFit/>
            </a:bodyPr>
            <a:lstStyle/>
            <a:p>
              <a:r>
                <a:rPr lang="en-IN" sz="1200" b="1" dirty="0">
                  <a:solidFill>
                    <a:srgbClr val="171717"/>
                  </a:solidFill>
                  <a:latin typeface="Poppins Medium" panose="00000600000000000000" pitchFamily="50" charset="0"/>
                  <a:cs typeface="Poppins Medium" panose="00000600000000000000" pitchFamily="50" charset="0"/>
                </a:rPr>
                <a:t>11</a:t>
              </a:r>
            </a:p>
          </p:txBody>
        </p:sp>
      </p:grpSp>
      <p:sp>
        <p:nvSpPr>
          <p:cNvPr id="62" name="Rectangle: Rounded Corners 74">
            <a:extLst>
              <a:ext uri="{FF2B5EF4-FFF2-40B4-BE49-F238E27FC236}">
                <a16:creationId xmlns:a16="http://schemas.microsoft.com/office/drawing/2014/main" id="{F2581CB3-1960-478B-B8DB-622CBDCA78D6}"/>
              </a:ext>
            </a:extLst>
          </p:cNvPr>
          <p:cNvSpPr/>
          <p:nvPr/>
        </p:nvSpPr>
        <p:spPr>
          <a:xfrm>
            <a:off x="10428440" y="292101"/>
            <a:ext cx="1363509" cy="299968"/>
          </a:xfrm>
          <a:prstGeom prst="roundRect">
            <a:avLst>
              <a:gd name="adj" fmla="val 50000"/>
            </a:avLst>
          </a:prstGeom>
          <a:solidFill>
            <a:srgbClr val="0A08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TextBox 62">
            <a:extLst>
              <a:ext uri="{FF2B5EF4-FFF2-40B4-BE49-F238E27FC236}">
                <a16:creationId xmlns:a16="http://schemas.microsoft.com/office/drawing/2014/main" id="{C9C3B313-2DD7-FD5F-D9E4-6D44E2B80220}"/>
              </a:ext>
            </a:extLst>
          </p:cNvPr>
          <p:cNvSpPr txBox="1"/>
          <p:nvPr/>
        </p:nvSpPr>
        <p:spPr>
          <a:xfrm>
            <a:off x="10810702" y="328200"/>
            <a:ext cx="561372"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SSSK</a:t>
            </a:r>
          </a:p>
        </p:txBody>
      </p:sp>
      <p:sp>
        <p:nvSpPr>
          <p:cNvPr id="64" name="Oval 63">
            <a:extLst>
              <a:ext uri="{FF2B5EF4-FFF2-40B4-BE49-F238E27FC236}">
                <a16:creationId xmlns:a16="http://schemas.microsoft.com/office/drawing/2014/main" id="{9CF8AE88-0ACC-63AF-0331-4E9323D0A885}"/>
              </a:ext>
            </a:extLst>
          </p:cNvPr>
          <p:cNvSpPr/>
          <p:nvPr/>
        </p:nvSpPr>
        <p:spPr>
          <a:xfrm>
            <a:off x="10465928" y="322008"/>
            <a:ext cx="238127" cy="238127"/>
          </a:xfrm>
          <a:prstGeom prst="ellipse">
            <a:avLst/>
          </a:prstGeom>
          <a:solidFill>
            <a:srgbClr val="55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Graphic 78">
            <a:extLst>
              <a:ext uri="{FF2B5EF4-FFF2-40B4-BE49-F238E27FC236}">
                <a16:creationId xmlns:a16="http://schemas.microsoft.com/office/drawing/2014/main" id="{C4B94951-C11D-0D9B-444A-A3832FE4149C}"/>
              </a:ext>
            </a:extLst>
          </p:cNvPr>
          <p:cNvSpPr/>
          <p:nvPr/>
        </p:nvSpPr>
        <p:spPr>
          <a:xfrm>
            <a:off x="10526959" y="377048"/>
            <a:ext cx="116064" cy="12804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bg1"/>
          </a:solidFill>
          <a:ln w="6016" cap="flat">
            <a:noFill/>
            <a:prstDash val="solid"/>
            <a:miter/>
          </a:ln>
        </p:spPr>
        <p:txBody>
          <a:bodyPr rtlCol="0" anchor="ctr"/>
          <a:lstStyle/>
          <a:p>
            <a:endParaRPr lang="en-IN"/>
          </a:p>
        </p:txBody>
      </p:sp>
      <p:sp>
        <p:nvSpPr>
          <p:cNvPr id="66" name="Isosceles Triangle 80">
            <a:extLst>
              <a:ext uri="{FF2B5EF4-FFF2-40B4-BE49-F238E27FC236}">
                <a16:creationId xmlns:a16="http://schemas.microsoft.com/office/drawing/2014/main" id="{D6A4BA53-256D-0D27-C9D7-335D628C89FC}"/>
              </a:ext>
            </a:extLst>
          </p:cNvPr>
          <p:cNvSpPr/>
          <p:nvPr/>
        </p:nvSpPr>
        <p:spPr>
          <a:xfrm rot="3600000">
            <a:off x="11583174" y="388252"/>
            <a:ext cx="86542" cy="746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49253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A06E2-6F66-DE6D-3FD0-0F9D24326A11}"/>
            </a:ext>
          </a:extLst>
        </p:cNvPr>
        <p:cNvGrpSpPr/>
        <p:nvPr/>
      </p:nvGrpSpPr>
      <p:grpSpPr>
        <a:xfrm>
          <a:off x="0" y="0"/>
          <a:ext cx="0" cy="0"/>
          <a:chOff x="0" y="0"/>
          <a:chExt cx="0" cy="0"/>
        </a:xfrm>
      </p:grpSpPr>
      <p:sp>
        <p:nvSpPr>
          <p:cNvPr id="4" name="Rectangle: Rounded Corners 105">
            <a:extLst>
              <a:ext uri="{FF2B5EF4-FFF2-40B4-BE49-F238E27FC236}">
                <a16:creationId xmlns:a16="http://schemas.microsoft.com/office/drawing/2014/main" id="{F2E8159E-0DD5-56CD-EA99-91AA956555F1}"/>
              </a:ext>
            </a:extLst>
          </p:cNvPr>
          <p:cNvSpPr/>
          <p:nvPr/>
        </p:nvSpPr>
        <p:spPr>
          <a:xfrm>
            <a:off x="-412750" y="-241300"/>
            <a:ext cx="13017499" cy="7404100"/>
          </a:xfrm>
          <a:prstGeom prst="roundRect">
            <a:avLst>
              <a:gd name="adj" fmla="val 6568"/>
            </a:avLst>
          </a:prstGeom>
          <a:solidFill>
            <a:srgbClr val="2C2C2C"/>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tx1"/>
              </a:solidFill>
              <a:effectLst>
                <a:outerShdw blurRad="38100" dist="19050" dir="2700000" algn="tl" rotWithShape="0">
                  <a:schemeClr val="dk1">
                    <a:alpha val="40000"/>
                  </a:schemeClr>
                </a:outerShdw>
              </a:effectLst>
            </a:endParaRPr>
          </a:p>
        </p:txBody>
      </p:sp>
      <p:sp>
        <p:nvSpPr>
          <p:cNvPr id="30" name="Rounded Rectangle 29">
            <a:extLst>
              <a:ext uri="{FF2B5EF4-FFF2-40B4-BE49-F238E27FC236}">
                <a16:creationId xmlns:a16="http://schemas.microsoft.com/office/drawing/2014/main" id="{B2B71861-17C0-078F-ECA1-D653E4426E0F}"/>
              </a:ext>
            </a:extLst>
          </p:cNvPr>
          <p:cNvSpPr/>
          <p:nvPr/>
        </p:nvSpPr>
        <p:spPr>
          <a:xfrm>
            <a:off x="-63560" y="2391560"/>
            <a:ext cx="5953185" cy="441508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Rectangle: Rounded Corners 17">
            <a:extLst>
              <a:ext uri="{FF2B5EF4-FFF2-40B4-BE49-F238E27FC236}">
                <a16:creationId xmlns:a16="http://schemas.microsoft.com/office/drawing/2014/main" id="{64F61753-B47E-DD75-2877-3F8B0A8E539D}"/>
              </a:ext>
            </a:extLst>
          </p:cNvPr>
          <p:cNvSpPr/>
          <p:nvPr/>
        </p:nvSpPr>
        <p:spPr>
          <a:xfrm>
            <a:off x="-416434" y="-241299"/>
            <a:ext cx="13017499" cy="2234402"/>
          </a:xfrm>
          <a:prstGeom prst="roundRect">
            <a:avLst>
              <a:gd name="adj" fmla="val 6525"/>
            </a:avLst>
          </a:prstGeom>
          <a:solidFill>
            <a:srgbClr val="1ED760"/>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a:extLst>
              <a:ext uri="{FF2B5EF4-FFF2-40B4-BE49-F238E27FC236}">
                <a16:creationId xmlns:a16="http://schemas.microsoft.com/office/drawing/2014/main" id="{CB70AB8D-E194-63C5-7E7C-586993C22A9C}"/>
              </a:ext>
            </a:extLst>
          </p:cNvPr>
          <p:cNvGrpSpPr/>
          <p:nvPr/>
        </p:nvGrpSpPr>
        <p:grpSpPr>
          <a:xfrm>
            <a:off x="511614" y="262188"/>
            <a:ext cx="297947" cy="297947"/>
            <a:chOff x="8892506" y="664914"/>
            <a:chExt cx="209401" cy="209401"/>
          </a:xfrm>
        </p:grpSpPr>
        <p:sp>
          <p:nvSpPr>
            <p:cNvPr id="9" name="Oval 8">
              <a:hlinkClick r:id="" action="ppaction://hlinkshowjump?jump=previousslide"/>
              <a:extLst>
                <a:ext uri="{FF2B5EF4-FFF2-40B4-BE49-F238E27FC236}">
                  <a16:creationId xmlns:a16="http://schemas.microsoft.com/office/drawing/2014/main" id="{A3B43670-E946-4D21-70BC-68401E20F6FC}"/>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Graphic 63" descr="Caret Left with solid fill">
              <a:hlinkClick r:id="" action="ppaction://hlinkshowjump?jump=previousslide"/>
              <a:extLst>
                <a:ext uri="{FF2B5EF4-FFF2-40B4-BE49-F238E27FC236}">
                  <a16:creationId xmlns:a16="http://schemas.microsoft.com/office/drawing/2014/main" id="{3926EE3E-B00B-1FEA-F524-4B9DC82905CE}"/>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13" name="Group 12">
            <a:extLst>
              <a:ext uri="{FF2B5EF4-FFF2-40B4-BE49-F238E27FC236}">
                <a16:creationId xmlns:a16="http://schemas.microsoft.com/office/drawing/2014/main" id="{9DEEF2CB-49E5-12BF-82A5-AD123FB19189}"/>
              </a:ext>
            </a:extLst>
          </p:cNvPr>
          <p:cNvGrpSpPr/>
          <p:nvPr/>
        </p:nvGrpSpPr>
        <p:grpSpPr>
          <a:xfrm flipH="1">
            <a:off x="919504" y="262188"/>
            <a:ext cx="297947" cy="297947"/>
            <a:chOff x="8892506" y="664914"/>
            <a:chExt cx="209401" cy="209401"/>
          </a:xfrm>
        </p:grpSpPr>
        <p:sp>
          <p:nvSpPr>
            <p:cNvPr id="16" name="Oval 15">
              <a:hlinkClick r:id="" action="ppaction://hlinkshowjump?jump=nextslide"/>
              <a:extLst>
                <a:ext uri="{FF2B5EF4-FFF2-40B4-BE49-F238E27FC236}">
                  <a16:creationId xmlns:a16="http://schemas.microsoft.com/office/drawing/2014/main" id="{0D5D0C71-9256-E4E3-23DA-BD90A76B78FC}"/>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Graphic 63" descr="Caret Left with solid fill">
              <a:hlinkClick r:id="" action="ppaction://hlinkshowjump?jump=nextslide"/>
              <a:extLst>
                <a:ext uri="{FF2B5EF4-FFF2-40B4-BE49-F238E27FC236}">
                  <a16:creationId xmlns:a16="http://schemas.microsoft.com/office/drawing/2014/main" id="{314FE8A3-370D-A005-9309-F62379397C7C}"/>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sp>
        <p:nvSpPr>
          <p:cNvPr id="12" name="Rectangle 11">
            <a:extLst>
              <a:ext uri="{FF2B5EF4-FFF2-40B4-BE49-F238E27FC236}">
                <a16:creationId xmlns:a16="http://schemas.microsoft.com/office/drawing/2014/main" id="{4FFEE24F-B4A1-AE65-670C-FEC992D79A0D}"/>
              </a:ext>
            </a:extLst>
          </p:cNvPr>
          <p:cNvSpPr/>
          <p:nvPr/>
        </p:nvSpPr>
        <p:spPr>
          <a:xfrm>
            <a:off x="-3021542" y="-118047"/>
            <a:ext cx="2402237"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6D26A236-3B49-5EF7-4BB3-783F4330F205}"/>
              </a:ext>
            </a:extLst>
          </p:cNvPr>
          <p:cNvGrpSpPr/>
          <p:nvPr/>
        </p:nvGrpSpPr>
        <p:grpSpPr>
          <a:xfrm>
            <a:off x="-2621464" y="103626"/>
            <a:ext cx="361410" cy="70427"/>
            <a:chOff x="249382" y="221673"/>
            <a:chExt cx="234616" cy="45719"/>
          </a:xfrm>
        </p:grpSpPr>
        <p:sp>
          <p:nvSpPr>
            <p:cNvPr id="15" name="Oval 14">
              <a:extLst>
                <a:ext uri="{FF2B5EF4-FFF2-40B4-BE49-F238E27FC236}">
                  <a16:creationId xmlns:a16="http://schemas.microsoft.com/office/drawing/2014/main" id="{E6543999-15F8-4E5D-83B1-744951CF9610}"/>
                </a:ext>
              </a:extLst>
            </p:cNvPr>
            <p:cNvSpPr/>
            <p:nvPr/>
          </p:nvSpPr>
          <p:spPr>
            <a:xfrm>
              <a:off x="24938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A0BE82AB-565A-75C1-D18B-AC1538656B56}"/>
                </a:ext>
              </a:extLst>
            </p:cNvPr>
            <p:cNvSpPr/>
            <p:nvPr/>
          </p:nvSpPr>
          <p:spPr>
            <a:xfrm>
              <a:off x="34463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73F1B0DE-64FA-B525-5E99-9DB04D0F864F}"/>
                </a:ext>
              </a:extLst>
            </p:cNvPr>
            <p:cNvSpPr/>
            <p:nvPr/>
          </p:nvSpPr>
          <p:spPr>
            <a:xfrm>
              <a:off x="438279"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TextBox 22">
            <a:hlinkClick r:id="rId2" action="ppaction://hlinksldjump"/>
            <a:extLst>
              <a:ext uri="{FF2B5EF4-FFF2-40B4-BE49-F238E27FC236}">
                <a16:creationId xmlns:a16="http://schemas.microsoft.com/office/drawing/2014/main" id="{6144C9AC-DBE3-AE2D-5069-EE5343210AE8}"/>
              </a:ext>
            </a:extLst>
          </p:cNvPr>
          <p:cNvSpPr txBox="1"/>
          <p:nvPr/>
        </p:nvSpPr>
        <p:spPr>
          <a:xfrm>
            <a:off x="-2152219" y="727723"/>
            <a:ext cx="949299"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Team</a:t>
            </a:r>
          </a:p>
        </p:txBody>
      </p:sp>
      <p:sp>
        <p:nvSpPr>
          <p:cNvPr id="24" name="TextBox 23">
            <a:hlinkClick r:id="rId3" action="ppaction://hlinksldjump"/>
            <a:extLst>
              <a:ext uri="{FF2B5EF4-FFF2-40B4-BE49-F238E27FC236}">
                <a16:creationId xmlns:a16="http://schemas.microsoft.com/office/drawing/2014/main" id="{8FEBD3B4-0CC8-25D3-737A-5AC2DF675EEF}"/>
              </a:ext>
            </a:extLst>
          </p:cNvPr>
          <p:cNvSpPr txBox="1"/>
          <p:nvPr/>
        </p:nvSpPr>
        <p:spPr>
          <a:xfrm>
            <a:off x="-2152219" y="1184657"/>
            <a:ext cx="79861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Agenda</a:t>
            </a:r>
          </a:p>
        </p:txBody>
      </p:sp>
      <p:sp>
        <p:nvSpPr>
          <p:cNvPr id="25" name="TextBox 24">
            <a:hlinkClick r:id="rId4" action="ppaction://hlinksldjump"/>
            <a:extLst>
              <a:ext uri="{FF2B5EF4-FFF2-40B4-BE49-F238E27FC236}">
                <a16:creationId xmlns:a16="http://schemas.microsoft.com/office/drawing/2014/main" id="{D6057C8F-D94B-9112-96D2-E90685B33141}"/>
              </a:ext>
            </a:extLst>
          </p:cNvPr>
          <p:cNvSpPr txBox="1"/>
          <p:nvPr/>
        </p:nvSpPr>
        <p:spPr>
          <a:xfrm>
            <a:off x="-2152219" y="1633742"/>
            <a:ext cx="1130438"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Introduction</a:t>
            </a:r>
          </a:p>
        </p:txBody>
      </p:sp>
      <p:sp>
        <p:nvSpPr>
          <p:cNvPr id="26" name="TextBox 25">
            <a:hlinkClick r:id="rId5" action="ppaction://hlinksldjump"/>
            <a:extLst>
              <a:ext uri="{FF2B5EF4-FFF2-40B4-BE49-F238E27FC236}">
                <a16:creationId xmlns:a16="http://schemas.microsoft.com/office/drawing/2014/main" id="{5647BED1-D372-DA64-8110-3E78610DBE37}"/>
              </a:ext>
            </a:extLst>
          </p:cNvPr>
          <p:cNvSpPr txBox="1"/>
          <p:nvPr/>
        </p:nvSpPr>
        <p:spPr>
          <a:xfrm>
            <a:off x="-2152219" y="1986812"/>
            <a:ext cx="998991" cy="461665"/>
          </a:xfrm>
          <a:prstGeom prst="rect">
            <a:avLst/>
          </a:prstGeom>
          <a:noFill/>
        </p:spPr>
        <p:txBody>
          <a:bodyPr wrap="none" rtlCol="0">
            <a:spAutoFit/>
          </a:bodyPr>
          <a:lstStyle/>
          <a:p>
            <a:r>
              <a:rPr lang="en-IN" sz="1200" dirty="0">
                <a:solidFill>
                  <a:srgbClr val="1BD760"/>
                </a:solidFill>
                <a:latin typeface="Poppins Medium" panose="00000600000000000000" pitchFamily="50" charset="0"/>
                <a:cs typeface="Poppins Medium" panose="00000600000000000000" pitchFamily="50" charset="0"/>
              </a:rPr>
              <a:t>Aims and</a:t>
            </a:r>
          </a:p>
          <a:p>
            <a:r>
              <a:rPr lang="en-IN" sz="1200" dirty="0">
                <a:solidFill>
                  <a:srgbClr val="1BD760"/>
                </a:solidFill>
                <a:latin typeface="Poppins Medium" panose="00000600000000000000" pitchFamily="50" charset="0"/>
                <a:cs typeface="Poppins Medium" panose="00000600000000000000" pitchFamily="50" charset="0"/>
              </a:rPr>
              <a:t>Objectives</a:t>
            </a:r>
          </a:p>
        </p:txBody>
      </p:sp>
      <p:sp>
        <p:nvSpPr>
          <p:cNvPr id="28" name="TextBox 27">
            <a:hlinkClick r:id="rId4" action="ppaction://hlinksldjump"/>
            <a:extLst>
              <a:ext uri="{FF2B5EF4-FFF2-40B4-BE49-F238E27FC236}">
                <a16:creationId xmlns:a16="http://schemas.microsoft.com/office/drawing/2014/main" id="{81FE7700-96A5-C392-529D-D852D22530C7}"/>
              </a:ext>
            </a:extLst>
          </p:cNvPr>
          <p:cNvSpPr txBox="1"/>
          <p:nvPr/>
        </p:nvSpPr>
        <p:spPr>
          <a:xfrm>
            <a:off x="-2152219" y="2531912"/>
            <a:ext cx="79380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Dataset</a:t>
            </a:r>
          </a:p>
        </p:txBody>
      </p:sp>
      <p:sp>
        <p:nvSpPr>
          <p:cNvPr id="31" name="TextBox 30">
            <a:hlinkClick r:id="rId6" action="ppaction://hlinksldjump"/>
            <a:extLst>
              <a:ext uri="{FF2B5EF4-FFF2-40B4-BE49-F238E27FC236}">
                <a16:creationId xmlns:a16="http://schemas.microsoft.com/office/drawing/2014/main" id="{6C48CF9A-6673-21A3-D13C-D258F49A07B4}"/>
              </a:ext>
            </a:extLst>
          </p:cNvPr>
          <p:cNvSpPr txBox="1"/>
          <p:nvPr/>
        </p:nvSpPr>
        <p:spPr>
          <a:xfrm>
            <a:off x="-2152219" y="3361200"/>
            <a:ext cx="481222"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EDA</a:t>
            </a:r>
          </a:p>
        </p:txBody>
      </p:sp>
      <p:sp>
        <p:nvSpPr>
          <p:cNvPr id="32" name="TextBox 31">
            <a:hlinkClick r:id="rId7" action="ppaction://hlinksldjump"/>
            <a:extLst>
              <a:ext uri="{FF2B5EF4-FFF2-40B4-BE49-F238E27FC236}">
                <a16:creationId xmlns:a16="http://schemas.microsoft.com/office/drawing/2014/main" id="{C7501D74-DA47-406A-12C6-7771CD2CBA80}"/>
              </a:ext>
            </a:extLst>
          </p:cNvPr>
          <p:cNvSpPr txBox="1"/>
          <p:nvPr/>
        </p:nvSpPr>
        <p:spPr>
          <a:xfrm>
            <a:off x="-2152219" y="3734623"/>
            <a:ext cx="1625766" cy="461665"/>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Recommendation </a:t>
            </a:r>
          </a:p>
          <a:p>
            <a:r>
              <a:rPr lang="en-IN" sz="1200" dirty="0">
                <a:solidFill>
                  <a:srgbClr val="B4B5B2"/>
                </a:solidFill>
                <a:latin typeface="Poppins Medium" panose="00000600000000000000" pitchFamily="50" charset="0"/>
                <a:cs typeface="Poppins Medium" panose="00000600000000000000" pitchFamily="50" charset="0"/>
              </a:rPr>
              <a:t>System</a:t>
            </a:r>
          </a:p>
        </p:txBody>
      </p:sp>
      <p:sp>
        <p:nvSpPr>
          <p:cNvPr id="36" name="TextBox 35">
            <a:hlinkClick r:id="rId8" action="ppaction://hlinksldjump"/>
            <a:extLst>
              <a:ext uri="{FF2B5EF4-FFF2-40B4-BE49-F238E27FC236}">
                <a16:creationId xmlns:a16="http://schemas.microsoft.com/office/drawing/2014/main" id="{36F5BF8A-193B-109A-2A1D-A0CD1E997D6B}"/>
              </a:ext>
            </a:extLst>
          </p:cNvPr>
          <p:cNvSpPr txBox="1"/>
          <p:nvPr/>
        </p:nvSpPr>
        <p:spPr>
          <a:xfrm>
            <a:off x="-2152219" y="4266734"/>
            <a:ext cx="1111202"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Key Insights</a:t>
            </a:r>
          </a:p>
        </p:txBody>
      </p:sp>
      <p:sp>
        <p:nvSpPr>
          <p:cNvPr id="37" name="TextBox 36">
            <a:hlinkClick r:id="rId9" action="ppaction://hlinksldjump"/>
            <a:extLst>
              <a:ext uri="{FF2B5EF4-FFF2-40B4-BE49-F238E27FC236}">
                <a16:creationId xmlns:a16="http://schemas.microsoft.com/office/drawing/2014/main" id="{23E32EFC-668F-4260-CAB1-03CC2D3D8F11}"/>
              </a:ext>
            </a:extLst>
          </p:cNvPr>
          <p:cNvSpPr txBox="1"/>
          <p:nvPr/>
        </p:nvSpPr>
        <p:spPr>
          <a:xfrm>
            <a:off x="-2152219" y="4719501"/>
            <a:ext cx="105189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Conclusion</a:t>
            </a:r>
          </a:p>
        </p:txBody>
      </p:sp>
      <p:sp>
        <p:nvSpPr>
          <p:cNvPr id="38" name="TextBox 37">
            <a:hlinkClick r:id="rId10" action="ppaction://hlinksldjump"/>
            <a:extLst>
              <a:ext uri="{FF2B5EF4-FFF2-40B4-BE49-F238E27FC236}">
                <a16:creationId xmlns:a16="http://schemas.microsoft.com/office/drawing/2014/main" id="{7506D31D-05D1-1248-71F5-9FF01529BE75}"/>
              </a:ext>
            </a:extLst>
          </p:cNvPr>
          <p:cNvSpPr txBox="1"/>
          <p:nvPr/>
        </p:nvSpPr>
        <p:spPr>
          <a:xfrm>
            <a:off x="-2152219" y="5172268"/>
            <a:ext cx="119616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Future Scope</a:t>
            </a:r>
          </a:p>
        </p:txBody>
      </p:sp>
      <p:pic>
        <p:nvPicPr>
          <p:cNvPr id="39" name="Graphic 38" descr="Users with solid fill">
            <a:extLst>
              <a:ext uri="{FF2B5EF4-FFF2-40B4-BE49-F238E27FC236}">
                <a16:creationId xmlns:a16="http://schemas.microsoft.com/office/drawing/2014/main" id="{8E901610-15C2-0A02-AF01-1787557D5FE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50509" y="694201"/>
            <a:ext cx="360000" cy="360000"/>
          </a:xfrm>
          <a:prstGeom prst="rect">
            <a:avLst/>
          </a:prstGeom>
        </p:spPr>
      </p:pic>
      <p:pic>
        <p:nvPicPr>
          <p:cNvPr id="40" name="Graphic 39" descr="Table with solid fill">
            <a:extLst>
              <a:ext uri="{FF2B5EF4-FFF2-40B4-BE49-F238E27FC236}">
                <a16:creationId xmlns:a16="http://schemas.microsoft.com/office/drawing/2014/main" id="{D5BB944F-D5FB-F784-3D24-7621EC4C243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673206" y="2480426"/>
            <a:ext cx="360000" cy="360000"/>
          </a:xfrm>
          <a:prstGeom prst="rect">
            <a:avLst/>
          </a:prstGeom>
        </p:spPr>
      </p:pic>
      <p:pic>
        <p:nvPicPr>
          <p:cNvPr id="42" name="Graphic 41" descr="Presentation with bar chart with solid fill">
            <a:extLst>
              <a:ext uri="{FF2B5EF4-FFF2-40B4-BE49-F238E27FC236}">
                <a16:creationId xmlns:a16="http://schemas.microsoft.com/office/drawing/2014/main" id="{9EFB6088-6204-9A0E-F88F-17758B2CB11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657266" y="3316942"/>
            <a:ext cx="360000" cy="360000"/>
          </a:xfrm>
          <a:prstGeom prst="rect">
            <a:avLst/>
          </a:prstGeom>
        </p:spPr>
      </p:pic>
      <p:pic>
        <p:nvPicPr>
          <p:cNvPr id="43" name="Graphic 42" descr="Music with solid fill">
            <a:extLst>
              <a:ext uri="{FF2B5EF4-FFF2-40B4-BE49-F238E27FC236}">
                <a16:creationId xmlns:a16="http://schemas.microsoft.com/office/drawing/2014/main" id="{2BC0F5D0-5094-ED06-23CB-3C09AD35585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711042" y="3769282"/>
            <a:ext cx="360000" cy="360000"/>
          </a:xfrm>
          <a:prstGeom prst="rect">
            <a:avLst/>
          </a:prstGeom>
        </p:spPr>
      </p:pic>
      <p:pic>
        <p:nvPicPr>
          <p:cNvPr id="45" name="Graphic 44" descr="Clipboard with solid fill">
            <a:extLst>
              <a:ext uri="{FF2B5EF4-FFF2-40B4-BE49-F238E27FC236}">
                <a16:creationId xmlns:a16="http://schemas.microsoft.com/office/drawing/2014/main" id="{AA5E1B35-DF52-B9CC-8F2C-7744662C14E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666639" y="1157076"/>
            <a:ext cx="360000" cy="360000"/>
          </a:xfrm>
          <a:prstGeom prst="rect">
            <a:avLst/>
          </a:prstGeom>
        </p:spPr>
      </p:pic>
      <p:pic>
        <p:nvPicPr>
          <p:cNvPr id="46" name="Graphic 45" descr="Telescope with solid fill">
            <a:extLst>
              <a:ext uri="{FF2B5EF4-FFF2-40B4-BE49-F238E27FC236}">
                <a16:creationId xmlns:a16="http://schemas.microsoft.com/office/drawing/2014/main" id="{24B4B0FA-D144-D499-6C4F-579F18A8592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669296" y="5101617"/>
            <a:ext cx="360000" cy="360000"/>
          </a:xfrm>
          <a:prstGeom prst="rect">
            <a:avLst/>
          </a:prstGeom>
        </p:spPr>
      </p:pic>
      <p:pic>
        <p:nvPicPr>
          <p:cNvPr id="47" name="Graphic 46" descr="Artificial Intelligence with solid fill">
            <a:extLst>
              <a:ext uri="{FF2B5EF4-FFF2-40B4-BE49-F238E27FC236}">
                <a16:creationId xmlns:a16="http://schemas.microsoft.com/office/drawing/2014/main" id="{8AA3F188-5E87-BC19-B868-00FD7CAA15F5}"/>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658960" y="4242416"/>
            <a:ext cx="360000" cy="360000"/>
          </a:xfrm>
          <a:prstGeom prst="rect">
            <a:avLst/>
          </a:prstGeom>
        </p:spPr>
      </p:pic>
      <p:pic>
        <p:nvPicPr>
          <p:cNvPr id="48" name="Graphic 47" descr="Thought bubble with solid fill">
            <a:extLst>
              <a:ext uri="{FF2B5EF4-FFF2-40B4-BE49-F238E27FC236}">
                <a16:creationId xmlns:a16="http://schemas.microsoft.com/office/drawing/2014/main" id="{13CD8D7D-8ADD-B928-3E5E-9C5064290944}"/>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660085" y="4694756"/>
            <a:ext cx="360000" cy="360000"/>
          </a:xfrm>
          <a:prstGeom prst="rect">
            <a:avLst/>
          </a:prstGeom>
        </p:spPr>
      </p:pic>
      <p:pic>
        <p:nvPicPr>
          <p:cNvPr id="49" name="Graphic 48" descr="Handshake with solid fill">
            <a:extLst>
              <a:ext uri="{FF2B5EF4-FFF2-40B4-BE49-F238E27FC236}">
                <a16:creationId xmlns:a16="http://schemas.microsoft.com/office/drawing/2014/main" id="{8178A076-E151-EF67-FB04-BA7C23F9EA33}"/>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673206" y="1606930"/>
            <a:ext cx="360000" cy="360000"/>
          </a:xfrm>
          <a:prstGeom prst="rect">
            <a:avLst/>
          </a:prstGeom>
        </p:spPr>
      </p:pic>
      <p:pic>
        <p:nvPicPr>
          <p:cNvPr id="50" name="Graphic 49" descr="Bullseye with solid fill">
            <a:extLst>
              <a:ext uri="{FF2B5EF4-FFF2-40B4-BE49-F238E27FC236}">
                <a16:creationId xmlns:a16="http://schemas.microsoft.com/office/drawing/2014/main" id="{4000A945-6274-D1C7-80B2-036E10AA0C00}"/>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2660085" y="2031560"/>
            <a:ext cx="360000" cy="360000"/>
          </a:xfrm>
          <a:prstGeom prst="rect">
            <a:avLst/>
          </a:prstGeom>
        </p:spPr>
      </p:pic>
      <p:cxnSp>
        <p:nvCxnSpPr>
          <p:cNvPr id="51" name="Straight Connector 50">
            <a:extLst>
              <a:ext uri="{FF2B5EF4-FFF2-40B4-BE49-F238E27FC236}">
                <a16:creationId xmlns:a16="http://schemas.microsoft.com/office/drawing/2014/main" id="{2CAE56D5-88E9-3241-E5C0-C2065C035300}"/>
              </a:ext>
            </a:extLst>
          </p:cNvPr>
          <p:cNvCxnSpPr>
            <a:cxnSpLocks/>
          </p:cNvCxnSpPr>
          <p:nvPr/>
        </p:nvCxnSpPr>
        <p:spPr>
          <a:xfrm>
            <a:off x="-2684019" y="3085056"/>
            <a:ext cx="1827347" cy="0"/>
          </a:xfrm>
          <a:prstGeom prst="line">
            <a:avLst/>
          </a:prstGeom>
          <a:ln>
            <a:solidFill>
              <a:srgbClr val="555554"/>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D5CB4D9-A2CD-CFDE-7F36-DFCB27808E8E}"/>
              </a:ext>
            </a:extLst>
          </p:cNvPr>
          <p:cNvSpPr txBox="1"/>
          <p:nvPr/>
        </p:nvSpPr>
        <p:spPr>
          <a:xfrm>
            <a:off x="511614" y="907865"/>
            <a:ext cx="9407925" cy="769441"/>
          </a:xfrm>
          <a:prstGeom prst="rect">
            <a:avLst/>
          </a:prstGeom>
          <a:noFill/>
        </p:spPr>
        <p:txBody>
          <a:bodyPr wrap="square" rtlCol="0">
            <a:spAutoFit/>
          </a:bodyPr>
          <a:lstStyle/>
          <a:p>
            <a:pPr lvl="1"/>
            <a:r>
              <a:rPr lang="en-IN" sz="4400" dirty="0">
                <a:latin typeface="Poppins Medium" panose="00000600000000000000" pitchFamily="50" charset="0"/>
                <a:cs typeface="Poppins Medium" panose="00000600000000000000" pitchFamily="50" charset="0"/>
              </a:rPr>
              <a:t>Density Plot of Energy by Mode</a:t>
            </a:r>
          </a:p>
        </p:txBody>
      </p:sp>
      <p:sp>
        <p:nvSpPr>
          <p:cNvPr id="33" name="TextBox 32">
            <a:extLst>
              <a:ext uri="{FF2B5EF4-FFF2-40B4-BE49-F238E27FC236}">
                <a16:creationId xmlns:a16="http://schemas.microsoft.com/office/drawing/2014/main" id="{3740D06C-0FEF-D9F2-93B2-F500796BDFC0}"/>
              </a:ext>
            </a:extLst>
          </p:cNvPr>
          <p:cNvSpPr txBox="1"/>
          <p:nvPr/>
        </p:nvSpPr>
        <p:spPr>
          <a:xfrm>
            <a:off x="6238815" y="2697073"/>
            <a:ext cx="5953185" cy="3693319"/>
          </a:xfrm>
          <a:prstGeom prst="rect">
            <a:avLst/>
          </a:prstGeom>
          <a:noFill/>
        </p:spPr>
        <p:txBody>
          <a:bodyPr wrap="square" rtlCol="0">
            <a:spAutoFit/>
          </a:bodyPr>
          <a:lstStyle/>
          <a:p>
            <a:pPr marL="285750" indent="-285750">
              <a:buFont typeface="Arial" panose="020B0604020202020204" pitchFamily="34" charset="0"/>
              <a:buChar char="•"/>
            </a:pPr>
            <a:r>
              <a:rPr lang="en-IN" b="0" i="0" dirty="0">
                <a:solidFill>
                  <a:srgbClr val="B4B5B2"/>
                </a:solidFill>
                <a:effectLst/>
                <a:latin typeface="Open Sans" panose="020B0606030504020204" pitchFamily="34" charset="0"/>
                <a:ea typeface="Open Sans" panose="020B0606030504020204" pitchFamily="34" charset="0"/>
                <a:cs typeface="Open Sans" panose="020B0606030504020204" pitchFamily="34" charset="0"/>
              </a:rPr>
              <a:t>This graph shows the difference in energy levels between two types of music: Mode 0 (purple) represents sad music. </a:t>
            </a:r>
          </a:p>
          <a:p>
            <a:endParaRPr lang="en-IN" b="0" i="0" dirty="0">
              <a:solidFill>
                <a:srgbClr val="B4B5B2"/>
              </a:solidFill>
              <a:effectLst/>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IN" b="0" i="0" dirty="0">
                <a:solidFill>
                  <a:srgbClr val="B4B5B2"/>
                </a:solidFill>
                <a:effectLst/>
                <a:latin typeface="Open Sans" panose="020B0606030504020204" pitchFamily="34" charset="0"/>
                <a:ea typeface="Open Sans" panose="020B0606030504020204" pitchFamily="34" charset="0"/>
                <a:cs typeface="Open Sans" panose="020B0606030504020204" pitchFamily="34" charset="0"/>
              </a:rPr>
              <a:t>Mode 1 (orange) represents happy music. The plot shows that happy music generally has higher energy levels, especially from 0.4 to 1.0 on the energy scale. </a:t>
            </a:r>
          </a:p>
          <a:p>
            <a:pPr marL="285750" indent="-285750">
              <a:buFont typeface="Arial" panose="020B0604020202020204" pitchFamily="34" charset="0"/>
              <a:buChar char="•"/>
            </a:pPr>
            <a:endParaRPr lang="en-IN" dirty="0">
              <a:solidFill>
                <a:srgbClr val="B4B5B2"/>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IN" b="0" i="0" dirty="0">
                <a:solidFill>
                  <a:srgbClr val="B4B5B2"/>
                </a:solidFill>
                <a:effectLst/>
                <a:latin typeface="Open Sans" panose="020B0606030504020204" pitchFamily="34" charset="0"/>
                <a:ea typeface="Open Sans" panose="020B0606030504020204" pitchFamily="34" charset="0"/>
                <a:cs typeface="Open Sans" panose="020B0606030504020204" pitchFamily="34" charset="0"/>
              </a:rPr>
              <a:t>Sad music, on the other hand, has lower energy overall and doesn’t reach as high in this range. his graph helps us see that happy songs tend to be more energetic than sad songs.</a:t>
            </a:r>
            <a:endParaRPr lang="en-IN" sz="1800" b="0" i="0" u="none" strike="noStrike" dirty="0">
              <a:solidFill>
                <a:srgbClr val="B4B5B2"/>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20" name="Picture 19" descr="A graph of a graph&#10;&#10;Description automatically generated with medium confidence">
            <a:extLst>
              <a:ext uri="{FF2B5EF4-FFF2-40B4-BE49-F238E27FC236}">
                <a16:creationId xmlns:a16="http://schemas.microsoft.com/office/drawing/2014/main" id="{841F9C4E-4835-F3F2-9C82-57465EBFD371}"/>
              </a:ext>
            </a:extLst>
          </p:cNvPr>
          <p:cNvPicPr>
            <a:picLocks noChangeAspect="1"/>
          </p:cNvPicPr>
          <p:nvPr/>
        </p:nvPicPr>
        <p:blipFill>
          <a:blip r:embed="rId31">
            <a:extLst>
              <a:ext uri="{28A0092B-C50C-407E-A947-70E740481C1C}">
                <a14:useLocalDpi xmlns:a14="http://schemas.microsoft.com/office/drawing/2010/main" val="0"/>
              </a:ext>
            </a:extLst>
          </a:blip>
          <a:srcRect l="4856" t="8019" r="8024" b="4552"/>
          <a:stretch/>
        </p:blipFill>
        <p:spPr>
          <a:xfrm>
            <a:off x="250018" y="2531912"/>
            <a:ext cx="5299028" cy="3988449"/>
          </a:xfrm>
          <a:prstGeom prst="rect">
            <a:avLst/>
          </a:prstGeom>
        </p:spPr>
      </p:pic>
      <p:grpSp>
        <p:nvGrpSpPr>
          <p:cNvPr id="22" name="Group 21">
            <a:extLst>
              <a:ext uri="{FF2B5EF4-FFF2-40B4-BE49-F238E27FC236}">
                <a16:creationId xmlns:a16="http://schemas.microsoft.com/office/drawing/2014/main" id="{4237462F-3D31-B0FB-A9B2-F541F962B21A}"/>
              </a:ext>
            </a:extLst>
          </p:cNvPr>
          <p:cNvGrpSpPr/>
          <p:nvPr/>
        </p:nvGrpSpPr>
        <p:grpSpPr>
          <a:xfrm>
            <a:off x="9505833" y="294121"/>
            <a:ext cx="798522" cy="297947"/>
            <a:chOff x="9104466" y="294121"/>
            <a:chExt cx="1175289" cy="297947"/>
          </a:xfrm>
        </p:grpSpPr>
        <p:sp>
          <p:nvSpPr>
            <p:cNvPr id="29" name="Rectangle: Rounded Corners 70">
              <a:extLst>
                <a:ext uri="{FF2B5EF4-FFF2-40B4-BE49-F238E27FC236}">
                  <a16:creationId xmlns:a16="http://schemas.microsoft.com/office/drawing/2014/main" id="{E1865660-5CCB-F9BE-9015-99DE53449625}"/>
                </a:ext>
              </a:extLst>
            </p:cNvPr>
            <p:cNvSpPr/>
            <p:nvPr/>
          </p:nvSpPr>
          <p:spPr>
            <a:xfrm>
              <a:off x="9104466" y="294121"/>
              <a:ext cx="1011084" cy="297947"/>
            </a:xfrm>
            <a:prstGeom prst="roundRect">
              <a:avLst>
                <a:gd name="adj" fmla="val 5000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CC1DEFDE-440D-E049-707B-1479FCD076A3}"/>
                </a:ext>
              </a:extLst>
            </p:cNvPr>
            <p:cNvSpPr txBox="1"/>
            <p:nvPr/>
          </p:nvSpPr>
          <p:spPr>
            <a:xfrm>
              <a:off x="9343647" y="313048"/>
              <a:ext cx="936108" cy="276999"/>
            </a:xfrm>
            <a:prstGeom prst="rect">
              <a:avLst/>
            </a:prstGeom>
            <a:noFill/>
          </p:spPr>
          <p:txBody>
            <a:bodyPr wrap="square" rtlCol="0">
              <a:spAutoFit/>
            </a:bodyPr>
            <a:lstStyle/>
            <a:p>
              <a:r>
                <a:rPr lang="en-IN" sz="1200" b="1" dirty="0">
                  <a:solidFill>
                    <a:srgbClr val="171717"/>
                  </a:solidFill>
                  <a:latin typeface="Poppins Medium" panose="00000600000000000000" pitchFamily="50" charset="0"/>
                  <a:cs typeface="Poppins Medium" panose="00000600000000000000" pitchFamily="50" charset="0"/>
                </a:rPr>
                <a:t>12</a:t>
              </a:r>
            </a:p>
          </p:txBody>
        </p:sp>
      </p:grpSp>
      <p:sp>
        <p:nvSpPr>
          <p:cNvPr id="35" name="Rectangle: Rounded Corners 74">
            <a:extLst>
              <a:ext uri="{FF2B5EF4-FFF2-40B4-BE49-F238E27FC236}">
                <a16:creationId xmlns:a16="http://schemas.microsoft.com/office/drawing/2014/main" id="{1F0898E5-5D94-1ABD-078E-E1926B837686}"/>
              </a:ext>
            </a:extLst>
          </p:cNvPr>
          <p:cNvSpPr/>
          <p:nvPr/>
        </p:nvSpPr>
        <p:spPr>
          <a:xfrm>
            <a:off x="10428440" y="292101"/>
            <a:ext cx="1363509" cy="299968"/>
          </a:xfrm>
          <a:prstGeom prst="roundRect">
            <a:avLst>
              <a:gd name="adj" fmla="val 50000"/>
            </a:avLst>
          </a:prstGeom>
          <a:solidFill>
            <a:srgbClr val="0A08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A13DD66B-B08D-172A-8210-9F393DB7F5B3}"/>
              </a:ext>
            </a:extLst>
          </p:cNvPr>
          <p:cNvSpPr txBox="1"/>
          <p:nvPr/>
        </p:nvSpPr>
        <p:spPr>
          <a:xfrm>
            <a:off x="10810702" y="328200"/>
            <a:ext cx="561372"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SSSK</a:t>
            </a:r>
          </a:p>
        </p:txBody>
      </p:sp>
      <p:sp>
        <p:nvSpPr>
          <p:cNvPr id="44" name="Oval 43">
            <a:extLst>
              <a:ext uri="{FF2B5EF4-FFF2-40B4-BE49-F238E27FC236}">
                <a16:creationId xmlns:a16="http://schemas.microsoft.com/office/drawing/2014/main" id="{BA75E95D-7C37-1C46-0B1D-7BC837D20290}"/>
              </a:ext>
            </a:extLst>
          </p:cNvPr>
          <p:cNvSpPr/>
          <p:nvPr/>
        </p:nvSpPr>
        <p:spPr>
          <a:xfrm>
            <a:off x="10465928" y="322008"/>
            <a:ext cx="238127" cy="238127"/>
          </a:xfrm>
          <a:prstGeom prst="ellipse">
            <a:avLst/>
          </a:prstGeom>
          <a:solidFill>
            <a:srgbClr val="55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Graphic 78">
            <a:extLst>
              <a:ext uri="{FF2B5EF4-FFF2-40B4-BE49-F238E27FC236}">
                <a16:creationId xmlns:a16="http://schemas.microsoft.com/office/drawing/2014/main" id="{6C895216-4DA6-F034-CD20-4B2DE8308D3F}"/>
              </a:ext>
            </a:extLst>
          </p:cNvPr>
          <p:cNvSpPr/>
          <p:nvPr/>
        </p:nvSpPr>
        <p:spPr>
          <a:xfrm>
            <a:off x="10526959" y="377048"/>
            <a:ext cx="116064" cy="12804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bg1"/>
          </a:solidFill>
          <a:ln w="6016" cap="flat">
            <a:noFill/>
            <a:prstDash val="solid"/>
            <a:miter/>
          </a:ln>
        </p:spPr>
        <p:txBody>
          <a:bodyPr rtlCol="0" anchor="ctr"/>
          <a:lstStyle/>
          <a:p>
            <a:endParaRPr lang="en-IN"/>
          </a:p>
        </p:txBody>
      </p:sp>
      <p:sp>
        <p:nvSpPr>
          <p:cNvPr id="53" name="Isosceles Triangle 80">
            <a:extLst>
              <a:ext uri="{FF2B5EF4-FFF2-40B4-BE49-F238E27FC236}">
                <a16:creationId xmlns:a16="http://schemas.microsoft.com/office/drawing/2014/main" id="{2023A4D4-198A-ED2B-980D-9E85CFA34245}"/>
              </a:ext>
            </a:extLst>
          </p:cNvPr>
          <p:cNvSpPr/>
          <p:nvPr/>
        </p:nvSpPr>
        <p:spPr>
          <a:xfrm rot="3600000">
            <a:off x="11583174" y="388252"/>
            <a:ext cx="86542" cy="746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07104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3326F-A203-0869-B5C3-B3FB4E015344}"/>
            </a:ext>
          </a:extLst>
        </p:cNvPr>
        <p:cNvGrpSpPr/>
        <p:nvPr/>
      </p:nvGrpSpPr>
      <p:grpSpPr>
        <a:xfrm>
          <a:off x="0" y="0"/>
          <a:ext cx="0" cy="0"/>
          <a:chOff x="0" y="0"/>
          <a:chExt cx="0" cy="0"/>
        </a:xfrm>
      </p:grpSpPr>
      <p:sp>
        <p:nvSpPr>
          <p:cNvPr id="4" name="Rectangle: Rounded Corners 105">
            <a:extLst>
              <a:ext uri="{FF2B5EF4-FFF2-40B4-BE49-F238E27FC236}">
                <a16:creationId xmlns:a16="http://schemas.microsoft.com/office/drawing/2014/main" id="{96EE97C0-FE99-B5BA-4560-D2B09E6419F1}"/>
              </a:ext>
            </a:extLst>
          </p:cNvPr>
          <p:cNvSpPr/>
          <p:nvPr/>
        </p:nvSpPr>
        <p:spPr>
          <a:xfrm>
            <a:off x="-412750" y="-241300"/>
            <a:ext cx="13017499" cy="7404100"/>
          </a:xfrm>
          <a:prstGeom prst="roundRect">
            <a:avLst>
              <a:gd name="adj" fmla="val 6568"/>
            </a:avLst>
          </a:prstGeom>
          <a:solidFill>
            <a:srgbClr val="2C2C2C"/>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tx1"/>
              </a:solidFill>
              <a:effectLst>
                <a:outerShdw blurRad="38100" dist="19050" dir="2700000" algn="tl" rotWithShape="0">
                  <a:schemeClr val="dk1">
                    <a:alpha val="40000"/>
                  </a:schemeClr>
                </a:outerShdw>
              </a:effectLst>
            </a:endParaRPr>
          </a:p>
        </p:txBody>
      </p:sp>
      <p:sp>
        <p:nvSpPr>
          <p:cNvPr id="10" name="Rectangle: Rounded Corners 17">
            <a:extLst>
              <a:ext uri="{FF2B5EF4-FFF2-40B4-BE49-F238E27FC236}">
                <a16:creationId xmlns:a16="http://schemas.microsoft.com/office/drawing/2014/main" id="{A213F725-5614-D6C3-019A-679D95AA2A1C}"/>
              </a:ext>
            </a:extLst>
          </p:cNvPr>
          <p:cNvSpPr/>
          <p:nvPr/>
        </p:nvSpPr>
        <p:spPr>
          <a:xfrm rot="5400000">
            <a:off x="7700046" y="2343550"/>
            <a:ext cx="7404099" cy="2234402"/>
          </a:xfrm>
          <a:prstGeom prst="roundRect">
            <a:avLst>
              <a:gd name="adj" fmla="val 6525"/>
            </a:avLst>
          </a:prstGeom>
          <a:solidFill>
            <a:srgbClr val="1ED760"/>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ounded Rectangle 7">
            <a:extLst>
              <a:ext uri="{FF2B5EF4-FFF2-40B4-BE49-F238E27FC236}">
                <a16:creationId xmlns:a16="http://schemas.microsoft.com/office/drawing/2014/main" id="{EB926E72-E4B5-D73F-C313-C6DC5D362557}"/>
              </a:ext>
            </a:extLst>
          </p:cNvPr>
          <p:cNvSpPr/>
          <p:nvPr/>
        </p:nvSpPr>
        <p:spPr>
          <a:xfrm>
            <a:off x="828693" y="560421"/>
            <a:ext cx="7185567" cy="621238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3FA6FB44-856A-6B6E-604C-E72D096E4F42}"/>
              </a:ext>
            </a:extLst>
          </p:cNvPr>
          <p:cNvSpPr/>
          <p:nvPr/>
        </p:nvSpPr>
        <p:spPr>
          <a:xfrm>
            <a:off x="-3021542" y="-118047"/>
            <a:ext cx="2402237"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6981D6A5-03A9-8CD9-8710-F22B3F5D93EE}"/>
              </a:ext>
            </a:extLst>
          </p:cNvPr>
          <p:cNvGrpSpPr/>
          <p:nvPr/>
        </p:nvGrpSpPr>
        <p:grpSpPr>
          <a:xfrm>
            <a:off x="-2621464" y="103626"/>
            <a:ext cx="361410" cy="70427"/>
            <a:chOff x="249382" y="221673"/>
            <a:chExt cx="234616" cy="45719"/>
          </a:xfrm>
        </p:grpSpPr>
        <p:sp>
          <p:nvSpPr>
            <p:cNvPr id="15" name="Oval 14">
              <a:extLst>
                <a:ext uri="{FF2B5EF4-FFF2-40B4-BE49-F238E27FC236}">
                  <a16:creationId xmlns:a16="http://schemas.microsoft.com/office/drawing/2014/main" id="{1A4B38C6-2FD6-A55E-2B22-430247E69546}"/>
                </a:ext>
              </a:extLst>
            </p:cNvPr>
            <p:cNvSpPr/>
            <p:nvPr/>
          </p:nvSpPr>
          <p:spPr>
            <a:xfrm>
              <a:off x="24938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C0CF1121-AFD1-C9C5-4571-6B9C18E2265B}"/>
                </a:ext>
              </a:extLst>
            </p:cNvPr>
            <p:cNvSpPr/>
            <p:nvPr/>
          </p:nvSpPr>
          <p:spPr>
            <a:xfrm>
              <a:off x="34463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8568FA74-BCBC-DEC4-26FE-172CB104D6C1}"/>
                </a:ext>
              </a:extLst>
            </p:cNvPr>
            <p:cNvSpPr/>
            <p:nvPr/>
          </p:nvSpPr>
          <p:spPr>
            <a:xfrm>
              <a:off x="438279"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TextBox 22">
            <a:hlinkClick r:id="rId2" action="ppaction://hlinksldjump"/>
            <a:extLst>
              <a:ext uri="{FF2B5EF4-FFF2-40B4-BE49-F238E27FC236}">
                <a16:creationId xmlns:a16="http://schemas.microsoft.com/office/drawing/2014/main" id="{847B6C7D-05CB-8418-C778-7EEB4EB8F15C}"/>
              </a:ext>
            </a:extLst>
          </p:cNvPr>
          <p:cNvSpPr txBox="1"/>
          <p:nvPr/>
        </p:nvSpPr>
        <p:spPr>
          <a:xfrm>
            <a:off x="-2152219" y="727723"/>
            <a:ext cx="949299"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Team</a:t>
            </a:r>
          </a:p>
        </p:txBody>
      </p:sp>
      <p:sp>
        <p:nvSpPr>
          <p:cNvPr id="24" name="TextBox 23">
            <a:hlinkClick r:id="rId3" action="ppaction://hlinksldjump"/>
            <a:extLst>
              <a:ext uri="{FF2B5EF4-FFF2-40B4-BE49-F238E27FC236}">
                <a16:creationId xmlns:a16="http://schemas.microsoft.com/office/drawing/2014/main" id="{63F77174-B97D-E382-8C24-90DEFF15836A}"/>
              </a:ext>
            </a:extLst>
          </p:cNvPr>
          <p:cNvSpPr txBox="1"/>
          <p:nvPr/>
        </p:nvSpPr>
        <p:spPr>
          <a:xfrm>
            <a:off x="-2152219" y="1184657"/>
            <a:ext cx="79861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Agenda</a:t>
            </a:r>
          </a:p>
        </p:txBody>
      </p:sp>
      <p:sp>
        <p:nvSpPr>
          <p:cNvPr id="25" name="TextBox 24">
            <a:hlinkClick r:id="rId4" action="ppaction://hlinksldjump"/>
            <a:extLst>
              <a:ext uri="{FF2B5EF4-FFF2-40B4-BE49-F238E27FC236}">
                <a16:creationId xmlns:a16="http://schemas.microsoft.com/office/drawing/2014/main" id="{09AC6FE9-EFCD-1BEA-6888-3029B9D35B88}"/>
              </a:ext>
            </a:extLst>
          </p:cNvPr>
          <p:cNvSpPr txBox="1"/>
          <p:nvPr/>
        </p:nvSpPr>
        <p:spPr>
          <a:xfrm>
            <a:off x="-2152219" y="1633742"/>
            <a:ext cx="1130438"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Introduction</a:t>
            </a:r>
          </a:p>
        </p:txBody>
      </p:sp>
      <p:sp>
        <p:nvSpPr>
          <p:cNvPr id="26" name="TextBox 25">
            <a:hlinkClick r:id="rId5" action="ppaction://hlinksldjump"/>
            <a:extLst>
              <a:ext uri="{FF2B5EF4-FFF2-40B4-BE49-F238E27FC236}">
                <a16:creationId xmlns:a16="http://schemas.microsoft.com/office/drawing/2014/main" id="{BA3CC707-EDBF-D7CB-4234-AAF00BD0F21E}"/>
              </a:ext>
            </a:extLst>
          </p:cNvPr>
          <p:cNvSpPr txBox="1"/>
          <p:nvPr/>
        </p:nvSpPr>
        <p:spPr>
          <a:xfrm>
            <a:off x="-2152219" y="1986812"/>
            <a:ext cx="998991" cy="461665"/>
          </a:xfrm>
          <a:prstGeom prst="rect">
            <a:avLst/>
          </a:prstGeom>
          <a:noFill/>
        </p:spPr>
        <p:txBody>
          <a:bodyPr wrap="none" rtlCol="0">
            <a:spAutoFit/>
          </a:bodyPr>
          <a:lstStyle/>
          <a:p>
            <a:r>
              <a:rPr lang="en-IN" sz="1200" dirty="0">
                <a:solidFill>
                  <a:srgbClr val="1BD760"/>
                </a:solidFill>
                <a:latin typeface="Poppins Medium" panose="00000600000000000000" pitchFamily="50" charset="0"/>
                <a:cs typeface="Poppins Medium" panose="00000600000000000000" pitchFamily="50" charset="0"/>
              </a:rPr>
              <a:t>Aims and</a:t>
            </a:r>
          </a:p>
          <a:p>
            <a:r>
              <a:rPr lang="en-IN" sz="1200" dirty="0">
                <a:solidFill>
                  <a:srgbClr val="1BD760"/>
                </a:solidFill>
                <a:latin typeface="Poppins Medium" panose="00000600000000000000" pitchFamily="50" charset="0"/>
                <a:cs typeface="Poppins Medium" panose="00000600000000000000" pitchFamily="50" charset="0"/>
              </a:rPr>
              <a:t>Objectives</a:t>
            </a:r>
          </a:p>
        </p:txBody>
      </p:sp>
      <p:sp>
        <p:nvSpPr>
          <p:cNvPr id="28" name="TextBox 27">
            <a:hlinkClick r:id="rId4" action="ppaction://hlinksldjump"/>
            <a:extLst>
              <a:ext uri="{FF2B5EF4-FFF2-40B4-BE49-F238E27FC236}">
                <a16:creationId xmlns:a16="http://schemas.microsoft.com/office/drawing/2014/main" id="{40DB6264-48BC-7DA2-83C8-39915128BAC2}"/>
              </a:ext>
            </a:extLst>
          </p:cNvPr>
          <p:cNvSpPr txBox="1"/>
          <p:nvPr/>
        </p:nvSpPr>
        <p:spPr>
          <a:xfrm>
            <a:off x="-2152219" y="2531912"/>
            <a:ext cx="79380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Dataset</a:t>
            </a:r>
          </a:p>
        </p:txBody>
      </p:sp>
      <p:sp>
        <p:nvSpPr>
          <p:cNvPr id="31" name="TextBox 30">
            <a:hlinkClick r:id="rId6" action="ppaction://hlinksldjump"/>
            <a:extLst>
              <a:ext uri="{FF2B5EF4-FFF2-40B4-BE49-F238E27FC236}">
                <a16:creationId xmlns:a16="http://schemas.microsoft.com/office/drawing/2014/main" id="{A8EBD3CA-7BA9-F181-A3C4-B4A6B694E1BC}"/>
              </a:ext>
            </a:extLst>
          </p:cNvPr>
          <p:cNvSpPr txBox="1"/>
          <p:nvPr/>
        </p:nvSpPr>
        <p:spPr>
          <a:xfrm>
            <a:off x="-2152219" y="3361200"/>
            <a:ext cx="481222"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EDA</a:t>
            </a:r>
          </a:p>
        </p:txBody>
      </p:sp>
      <p:sp>
        <p:nvSpPr>
          <p:cNvPr id="32" name="TextBox 31">
            <a:hlinkClick r:id="rId7" action="ppaction://hlinksldjump"/>
            <a:extLst>
              <a:ext uri="{FF2B5EF4-FFF2-40B4-BE49-F238E27FC236}">
                <a16:creationId xmlns:a16="http://schemas.microsoft.com/office/drawing/2014/main" id="{8AE12CAE-BBC2-883A-9EB4-5CF2444D85EB}"/>
              </a:ext>
            </a:extLst>
          </p:cNvPr>
          <p:cNvSpPr txBox="1"/>
          <p:nvPr/>
        </p:nvSpPr>
        <p:spPr>
          <a:xfrm>
            <a:off x="-2152219" y="3734623"/>
            <a:ext cx="1625766" cy="461665"/>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Recommendation </a:t>
            </a:r>
          </a:p>
          <a:p>
            <a:r>
              <a:rPr lang="en-IN" sz="1200" dirty="0">
                <a:solidFill>
                  <a:srgbClr val="B4B5B2"/>
                </a:solidFill>
                <a:latin typeface="Poppins Medium" panose="00000600000000000000" pitchFamily="50" charset="0"/>
                <a:cs typeface="Poppins Medium" panose="00000600000000000000" pitchFamily="50" charset="0"/>
              </a:rPr>
              <a:t>System</a:t>
            </a:r>
          </a:p>
        </p:txBody>
      </p:sp>
      <p:sp>
        <p:nvSpPr>
          <p:cNvPr id="36" name="TextBox 35">
            <a:hlinkClick r:id="rId8" action="ppaction://hlinksldjump"/>
            <a:extLst>
              <a:ext uri="{FF2B5EF4-FFF2-40B4-BE49-F238E27FC236}">
                <a16:creationId xmlns:a16="http://schemas.microsoft.com/office/drawing/2014/main" id="{EF4ACA36-E2B8-508B-60A8-062539621AAB}"/>
              </a:ext>
            </a:extLst>
          </p:cNvPr>
          <p:cNvSpPr txBox="1"/>
          <p:nvPr/>
        </p:nvSpPr>
        <p:spPr>
          <a:xfrm>
            <a:off x="-2152219" y="4266734"/>
            <a:ext cx="1111202"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Key Insights</a:t>
            </a:r>
          </a:p>
        </p:txBody>
      </p:sp>
      <p:sp>
        <p:nvSpPr>
          <p:cNvPr id="37" name="TextBox 36">
            <a:hlinkClick r:id="rId9" action="ppaction://hlinksldjump"/>
            <a:extLst>
              <a:ext uri="{FF2B5EF4-FFF2-40B4-BE49-F238E27FC236}">
                <a16:creationId xmlns:a16="http://schemas.microsoft.com/office/drawing/2014/main" id="{569B259B-4F0D-67BB-6966-B25877F13CDE}"/>
              </a:ext>
            </a:extLst>
          </p:cNvPr>
          <p:cNvSpPr txBox="1"/>
          <p:nvPr/>
        </p:nvSpPr>
        <p:spPr>
          <a:xfrm>
            <a:off x="-2152219" y="4719501"/>
            <a:ext cx="105189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Conclusion</a:t>
            </a:r>
          </a:p>
        </p:txBody>
      </p:sp>
      <p:sp>
        <p:nvSpPr>
          <p:cNvPr id="38" name="TextBox 37">
            <a:hlinkClick r:id="rId10" action="ppaction://hlinksldjump"/>
            <a:extLst>
              <a:ext uri="{FF2B5EF4-FFF2-40B4-BE49-F238E27FC236}">
                <a16:creationId xmlns:a16="http://schemas.microsoft.com/office/drawing/2014/main" id="{A24629D2-6808-EE99-7A47-BD25B30E8078}"/>
              </a:ext>
            </a:extLst>
          </p:cNvPr>
          <p:cNvSpPr txBox="1"/>
          <p:nvPr/>
        </p:nvSpPr>
        <p:spPr>
          <a:xfrm>
            <a:off x="-2152219" y="5172268"/>
            <a:ext cx="119616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Future Scope</a:t>
            </a:r>
          </a:p>
        </p:txBody>
      </p:sp>
      <p:pic>
        <p:nvPicPr>
          <p:cNvPr id="39" name="Graphic 38" descr="Users with solid fill">
            <a:extLst>
              <a:ext uri="{FF2B5EF4-FFF2-40B4-BE49-F238E27FC236}">
                <a16:creationId xmlns:a16="http://schemas.microsoft.com/office/drawing/2014/main" id="{112A262F-F80A-CE2F-7B1F-F0227EF8099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50509" y="694201"/>
            <a:ext cx="360000" cy="360000"/>
          </a:xfrm>
          <a:prstGeom prst="rect">
            <a:avLst/>
          </a:prstGeom>
        </p:spPr>
      </p:pic>
      <p:pic>
        <p:nvPicPr>
          <p:cNvPr id="40" name="Graphic 39" descr="Table with solid fill">
            <a:extLst>
              <a:ext uri="{FF2B5EF4-FFF2-40B4-BE49-F238E27FC236}">
                <a16:creationId xmlns:a16="http://schemas.microsoft.com/office/drawing/2014/main" id="{F0C486B8-7298-2A7A-EC38-788DB9AAC3E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673206" y="2480426"/>
            <a:ext cx="360000" cy="360000"/>
          </a:xfrm>
          <a:prstGeom prst="rect">
            <a:avLst/>
          </a:prstGeom>
        </p:spPr>
      </p:pic>
      <p:pic>
        <p:nvPicPr>
          <p:cNvPr id="42" name="Graphic 41" descr="Presentation with bar chart with solid fill">
            <a:extLst>
              <a:ext uri="{FF2B5EF4-FFF2-40B4-BE49-F238E27FC236}">
                <a16:creationId xmlns:a16="http://schemas.microsoft.com/office/drawing/2014/main" id="{4D828958-6DD5-BFE2-1BDB-9B3D1CA355E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657266" y="3316942"/>
            <a:ext cx="360000" cy="360000"/>
          </a:xfrm>
          <a:prstGeom prst="rect">
            <a:avLst/>
          </a:prstGeom>
        </p:spPr>
      </p:pic>
      <p:pic>
        <p:nvPicPr>
          <p:cNvPr id="43" name="Graphic 42" descr="Music with solid fill">
            <a:extLst>
              <a:ext uri="{FF2B5EF4-FFF2-40B4-BE49-F238E27FC236}">
                <a16:creationId xmlns:a16="http://schemas.microsoft.com/office/drawing/2014/main" id="{E87604AE-8B8D-65DE-5E40-38376B2FC11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711042" y="3769282"/>
            <a:ext cx="360000" cy="360000"/>
          </a:xfrm>
          <a:prstGeom prst="rect">
            <a:avLst/>
          </a:prstGeom>
        </p:spPr>
      </p:pic>
      <p:pic>
        <p:nvPicPr>
          <p:cNvPr id="45" name="Graphic 44" descr="Clipboard with solid fill">
            <a:extLst>
              <a:ext uri="{FF2B5EF4-FFF2-40B4-BE49-F238E27FC236}">
                <a16:creationId xmlns:a16="http://schemas.microsoft.com/office/drawing/2014/main" id="{7C05E47F-6DA0-9D7B-ED00-D80B7184E20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666639" y="1157076"/>
            <a:ext cx="360000" cy="360000"/>
          </a:xfrm>
          <a:prstGeom prst="rect">
            <a:avLst/>
          </a:prstGeom>
        </p:spPr>
      </p:pic>
      <p:pic>
        <p:nvPicPr>
          <p:cNvPr id="46" name="Graphic 45" descr="Telescope with solid fill">
            <a:extLst>
              <a:ext uri="{FF2B5EF4-FFF2-40B4-BE49-F238E27FC236}">
                <a16:creationId xmlns:a16="http://schemas.microsoft.com/office/drawing/2014/main" id="{7FCA1AAE-D227-8D49-C6E7-40543338F9E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669296" y="5101617"/>
            <a:ext cx="360000" cy="360000"/>
          </a:xfrm>
          <a:prstGeom prst="rect">
            <a:avLst/>
          </a:prstGeom>
        </p:spPr>
      </p:pic>
      <p:pic>
        <p:nvPicPr>
          <p:cNvPr id="47" name="Graphic 46" descr="Artificial Intelligence with solid fill">
            <a:extLst>
              <a:ext uri="{FF2B5EF4-FFF2-40B4-BE49-F238E27FC236}">
                <a16:creationId xmlns:a16="http://schemas.microsoft.com/office/drawing/2014/main" id="{F1CD3A00-1D00-81EA-7B8B-E69ED8E2E44E}"/>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658960" y="4242416"/>
            <a:ext cx="360000" cy="360000"/>
          </a:xfrm>
          <a:prstGeom prst="rect">
            <a:avLst/>
          </a:prstGeom>
        </p:spPr>
      </p:pic>
      <p:pic>
        <p:nvPicPr>
          <p:cNvPr id="48" name="Graphic 47" descr="Thought bubble with solid fill">
            <a:extLst>
              <a:ext uri="{FF2B5EF4-FFF2-40B4-BE49-F238E27FC236}">
                <a16:creationId xmlns:a16="http://schemas.microsoft.com/office/drawing/2014/main" id="{076F135E-DEE6-DC24-8D82-88F1BBB74CAD}"/>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660085" y="4694756"/>
            <a:ext cx="360000" cy="360000"/>
          </a:xfrm>
          <a:prstGeom prst="rect">
            <a:avLst/>
          </a:prstGeom>
        </p:spPr>
      </p:pic>
      <p:pic>
        <p:nvPicPr>
          <p:cNvPr id="49" name="Graphic 48" descr="Handshake with solid fill">
            <a:extLst>
              <a:ext uri="{FF2B5EF4-FFF2-40B4-BE49-F238E27FC236}">
                <a16:creationId xmlns:a16="http://schemas.microsoft.com/office/drawing/2014/main" id="{02F3980F-6D44-82F1-2D19-BAF44435009C}"/>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673206" y="1606930"/>
            <a:ext cx="360000" cy="360000"/>
          </a:xfrm>
          <a:prstGeom prst="rect">
            <a:avLst/>
          </a:prstGeom>
        </p:spPr>
      </p:pic>
      <p:pic>
        <p:nvPicPr>
          <p:cNvPr id="50" name="Graphic 49" descr="Bullseye with solid fill">
            <a:extLst>
              <a:ext uri="{FF2B5EF4-FFF2-40B4-BE49-F238E27FC236}">
                <a16:creationId xmlns:a16="http://schemas.microsoft.com/office/drawing/2014/main" id="{7373DD85-B514-3D10-2D32-C7B78AC80E3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2660085" y="2031560"/>
            <a:ext cx="360000" cy="360000"/>
          </a:xfrm>
          <a:prstGeom prst="rect">
            <a:avLst/>
          </a:prstGeom>
        </p:spPr>
      </p:pic>
      <p:cxnSp>
        <p:nvCxnSpPr>
          <p:cNvPr id="51" name="Straight Connector 50">
            <a:extLst>
              <a:ext uri="{FF2B5EF4-FFF2-40B4-BE49-F238E27FC236}">
                <a16:creationId xmlns:a16="http://schemas.microsoft.com/office/drawing/2014/main" id="{D384DAD5-E5AA-1E94-B2F9-F59424064EE8}"/>
              </a:ext>
            </a:extLst>
          </p:cNvPr>
          <p:cNvCxnSpPr>
            <a:cxnSpLocks/>
          </p:cNvCxnSpPr>
          <p:nvPr/>
        </p:nvCxnSpPr>
        <p:spPr>
          <a:xfrm>
            <a:off x="-2684019" y="3085056"/>
            <a:ext cx="1827347" cy="0"/>
          </a:xfrm>
          <a:prstGeom prst="line">
            <a:avLst/>
          </a:prstGeom>
          <a:ln>
            <a:solidFill>
              <a:srgbClr val="555554"/>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7FA70F7-5E1A-B4F6-7120-DDD005C588A6}"/>
              </a:ext>
            </a:extLst>
          </p:cNvPr>
          <p:cNvSpPr txBox="1"/>
          <p:nvPr/>
        </p:nvSpPr>
        <p:spPr>
          <a:xfrm rot="5400000">
            <a:off x="8988481" y="3490549"/>
            <a:ext cx="4827226" cy="769441"/>
          </a:xfrm>
          <a:prstGeom prst="rect">
            <a:avLst/>
          </a:prstGeom>
          <a:noFill/>
        </p:spPr>
        <p:txBody>
          <a:bodyPr wrap="square" rtlCol="0">
            <a:spAutoFit/>
          </a:bodyPr>
          <a:lstStyle/>
          <a:p>
            <a:pPr lvl="1"/>
            <a:r>
              <a:rPr lang="en-IN" sz="4400" dirty="0">
                <a:latin typeface="Poppins Medium" panose="00000600000000000000" pitchFamily="50" charset="0"/>
                <a:cs typeface="Poppins Medium" panose="00000600000000000000" pitchFamily="50" charset="0"/>
              </a:rPr>
              <a:t>Heatmap</a:t>
            </a:r>
          </a:p>
        </p:txBody>
      </p:sp>
      <p:grpSp>
        <p:nvGrpSpPr>
          <p:cNvPr id="69" name="Group 68">
            <a:extLst>
              <a:ext uri="{FF2B5EF4-FFF2-40B4-BE49-F238E27FC236}">
                <a16:creationId xmlns:a16="http://schemas.microsoft.com/office/drawing/2014/main" id="{7BFB5798-6154-1438-6873-EDF39DF00707}"/>
              </a:ext>
            </a:extLst>
          </p:cNvPr>
          <p:cNvGrpSpPr/>
          <p:nvPr/>
        </p:nvGrpSpPr>
        <p:grpSpPr>
          <a:xfrm>
            <a:off x="44628" y="174053"/>
            <a:ext cx="297947" cy="297947"/>
            <a:chOff x="8892506" y="664914"/>
            <a:chExt cx="209401" cy="209401"/>
          </a:xfrm>
        </p:grpSpPr>
        <p:sp>
          <p:nvSpPr>
            <p:cNvPr id="70" name="Oval 69">
              <a:hlinkClick r:id="" action="ppaction://hlinkshowjump?jump=previousslide"/>
              <a:extLst>
                <a:ext uri="{FF2B5EF4-FFF2-40B4-BE49-F238E27FC236}">
                  <a16:creationId xmlns:a16="http://schemas.microsoft.com/office/drawing/2014/main" id="{C601105D-5252-EDF0-2EF7-C1366DDC5EB0}"/>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Graphic 63" descr="Caret Left with solid fill">
              <a:hlinkClick r:id="" action="ppaction://hlinkshowjump?jump=previousslide"/>
              <a:extLst>
                <a:ext uri="{FF2B5EF4-FFF2-40B4-BE49-F238E27FC236}">
                  <a16:creationId xmlns:a16="http://schemas.microsoft.com/office/drawing/2014/main" id="{4B15778B-85C6-C172-AA51-83585F80DF5F}"/>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78" name="Group 77">
            <a:extLst>
              <a:ext uri="{FF2B5EF4-FFF2-40B4-BE49-F238E27FC236}">
                <a16:creationId xmlns:a16="http://schemas.microsoft.com/office/drawing/2014/main" id="{792E71A2-379F-D14C-8635-C81714F356B4}"/>
              </a:ext>
            </a:extLst>
          </p:cNvPr>
          <p:cNvGrpSpPr/>
          <p:nvPr/>
        </p:nvGrpSpPr>
        <p:grpSpPr>
          <a:xfrm flipH="1">
            <a:off x="452518" y="174053"/>
            <a:ext cx="297947" cy="297947"/>
            <a:chOff x="8892506" y="664914"/>
            <a:chExt cx="209401" cy="209401"/>
          </a:xfrm>
        </p:grpSpPr>
        <p:sp>
          <p:nvSpPr>
            <p:cNvPr id="79" name="Oval 78">
              <a:hlinkClick r:id="" action="ppaction://hlinkshowjump?jump=nextslide"/>
              <a:extLst>
                <a:ext uri="{FF2B5EF4-FFF2-40B4-BE49-F238E27FC236}">
                  <a16:creationId xmlns:a16="http://schemas.microsoft.com/office/drawing/2014/main" id="{FC01A35D-09AA-3A48-0D30-B5164A3BD779}"/>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2" name="Graphic 63" descr="Caret Left with solid fill">
              <a:hlinkClick r:id="" action="ppaction://hlinkshowjump?jump=nextslide"/>
              <a:extLst>
                <a:ext uri="{FF2B5EF4-FFF2-40B4-BE49-F238E27FC236}">
                  <a16:creationId xmlns:a16="http://schemas.microsoft.com/office/drawing/2014/main" id="{177DB6F1-4450-CDAF-D218-FF942367D529}"/>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pic>
        <p:nvPicPr>
          <p:cNvPr id="84" name="Picture 83" descr="A heatmap of anchovies catacombs&#10;&#10;Description automatically generated">
            <a:extLst>
              <a:ext uri="{FF2B5EF4-FFF2-40B4-BE49-F238E27FC236}">
                <a16:creationId xmlns:a16="http://schemas.microsoft.com/office/drawing/2014/main" id="{A5B4B71A-380B-53A0-2329-1E60F4DCFBEF}"/>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306375" y="901628"/>
            <a:ext cx="6186879" cy="5691929"/>
          </a:xfrm>
          <a:prstGeom prst="rect">
            <a:avLst/>
          </a:prstGeom>
        </p:spPr>
      </p:pic>
      <p:grpSp>
        <p:nvGrpSpPr>
          <p:cNvPr id="85" name="Group 84">
            <a:extLst>
              <a:ext uri="{FF2B5EF4-FFF2-40B4-BE49-F238E27FC236}">
                <a16:creationId xmlns:a16="http://schemas.microsoft.com/office/drawing/2014/main" id="{CF2C9A34-6B9D-9328-6048-0EAC36FCD2A6}"/>
              </a:ext>
            </a:extLst>
          </p:cNvPr>
          <p:cNvGrpSpPr/>
          <p:nvPr/>
        </p:nvGrpSpPr>
        <p:grpSpPr>
          <a:xfrm>
            <a:off x="7668916" y="85197"/>
            <a:ext cx="798522" cy="297947"/>
            <a:chOff x="9104466" y="294121"/>
            <a:chExt cx="1175289" cy="297947"/>
          </a:xfrm>
        </p:grpSpPr>
        <p:sp>
          <p:nvSpPr>
            <p:cNvPr id="86" name="Rectangle: Rounded Corners 70">
              <a:extLst>
                <a:ext uri="{FF2B5EF4-FFF2-40B4-BE49-F238E27FC236}">
                  <a16:creationId xmlns:a16="http://schemas.microsoft.com/office/drawing/2014/main" id="{AA88F539-2B59-661D-089F-090FB25F19B7}"/>
                </a:ext>
              </a:extLst>
            </p:cNvPr>
            <p:cNvSpPr/>
            <p:nvPr/>
          </p:nvSpPr>
          <p:spPr>
            <a:xfrm>
              <a:off x="9104466" y="294121"/>
              <a:ext cx="1011084" cy="297947"/>
            </a:xfrm>
            <a:prstGeom prst="roundRect">
              <a:avLst>
                <a:gd name="adj" fmla="val 5000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TextBox 86">
              <a:extLst>
                <a:ext uri="{FF2B5EF4-FFF2-40B4-BE49-F238E27FC236}">
                  <a16:creationId xmlns:a16="http://schemas.microsoft.com/office/drawing/2014/main" id="{1E66B766-505B-915D-8A01-405A79513CB4}"/>
                </a:ext>
              </a:extLst>
            </p:cNvPr>
            <p:cNvSpPr txBox="1"/>
            <p:nvPr/>
          </p:nvSpPr>
          <p:spPr>
            <a:xfrm>
              <a:off x="9343647" y="313048"/>
              <a:ext cx="936108" cy="276999"/>
            </a:xfrm>
            <a:prstGeom prst="rect">
              <a:avLst/>
            </a:prstGeom>
            <a:noFill/>
          </p:spPr>
          <p:txBody>
            <a:bodyPr wrap="square" rtlCol="0">
              <a:spAutoFit/>
            </a:bodyPr>
            <a:lstStyle/>
            <a:p>
              <a:r>
                <a:rPr lang="en-IN" sz="1200" dirty="0">
                  <a:solidFill>
                    <a:schemeClr val="bg1"/>
                  </a:solidFill>
                  <a:latin typeface="Poppins Medium" panose="00000600000000000000" pitchFamily="50" charset="0"/>
                  <a:cs typeface="Poppins Medium" panose="00000600000000000000" pitchFamily="50" charset="0"/>
                </a:rPr>
                <a:t>13</a:t>
              </a:r>
            </a:p>
          </p:txBody>
        </p:sp>
      </p:grpSp>
      <p:sp>
        <p:nvSpPr>
          <p:cNvPr id="88" name="Rectangle: Rounded Corners 74">
            <a:extLst>
              <a:ext uri="{FF2B5EF4-FFF2-40B4-BE49-F238E27FC236}">
                <a16:creationId xmlns:a16="http://schemas.microsoft.com/office/drawing/2014/main" id="{6179F891-A7AC-74C5-E1C8-63EEC0CB49F3}"/>
              </a:ext>
            </a:extLst>
          </p:cNvPr>
          <p:cNvSpPr/>
          <p:nvPr/>
        </p:nvSpPr>
        <p:spPr>
          <a:xfrm>
            <a:off x="8591523" y="83177"/>
            <a:ext cx="1363509" cy="299968"/>
          </a:xfrm>
          <a:prstGeom prst="roundRect">
            <a:avLst>
              <a:gd name="adj" fmla="val 50000"/>
            </a:avLst>
          </a:prstGeom>
          <a:solidFill>
            <a:srgbClr val="0A08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TextBox 88">
            <a:extLst>
              <a:ext uri="{FF2B5EF4-FFF2-40B4-BE49-F238E27FC236}">
                <a16:creationId xmlns:a16="http://schemas.microsoft.com/office/drawing/2014/main" id="{7D401F47-EEB1-58AE-AC01-CE80D756F87F}"/>
              </a:ext>
            </a:extLst>
          </p:cNvPr>
          <p:cNvSpPr txBox="1"/>
          <p:nvPr/>
        </p:nvSpPr>
        <p:spPr>
          <a:xfrm>
            <a:off x="8973785" y="119276"/>
            <a:ext cx="561372"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SSSK</a:t>
            </a:r>
          </a:p>
        </p:txBody>
      </p:sp>
      <p:sp>
        <p:nvSpPr>
          <p:cNvPr id="90" name="Oval 89">
            <a:extLst>
              <a:ext uri="{FF2B5EF4-FFF2-40B4-BE49-F238E27FC236}">
                <a16:creationId xmlns:a16="http://schemas.microsoft.com/office/drawing/2014/main" id="{832211B2-D0BB-005A-2079-D0547710AA0B}"/>
              </a:ext>
            </a:extLst>
          </p:cNvPr>
          <p:cNvSpPr/>
          <p:nvPr/>
        </p:nvSpPr>
        <p:spPr>
          <a:xfrm>
            <a:off x="8629011" y="113084"/>
            <a:ext cx="238127" cy="238127"/>
          </a:xfrm>
          <a:prstGeom prst="ellipse">
            <a:avLst/>
          </a:prstGeom>
          <a:solidFill>
            <a:srgbClr val="55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Graphic 78">
            <a:extLst>
              <a:ext uri="{FF2B5EF4-FFF2-40B4-BE49-F238E27FC236}">
                <a16:creationId xmlns:a16="http://schemas.microsoft.com/office/drawing/2014/main" id="{12104974-E9D7-5BFE-84A8-E8A0F82490DF}"/>
              </a:ext>
            </a:extLst>
          </p:cNvPr>
          <p:cNvSpPr/>
          <p:nvPr/>
        </p:nvSpPr>
        <p:spPr>
          <a:xfrm>
            <a:off x="8690042" y="168124"/>
            <a:ext cx="116064" cy="12804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bg1"/>
          </a:solidFill>
          <a:ln w="6016" cap="flat">
            <a:noFill/>
            <a:prstDash val="solid"/>
            <a:miter/>
          </a:ln>
        </p:spPr>
        <p:txBody>
          <a:bodyPr rtlCol="0" anchor="ctr"/>
          <a:lstStyle/>
          <a:p>
            <a:endParaRPr lang="en-IN"/>
          </a:p>
        </p:txBody>
      </p:sp>
      <p:sp>
        <p:nvSpPr>
          <p:cNvPr id="92" name="Isosceles Triangle 80">
            <a:extLst>
              <a:ext uri="{FF2B5EF4-FFF2-40B4-BE49-F238E27FC236}">
                <a16:creationId xmlns:a16="http://schemas.microsoft.com/office/drawing/2014/main" id="{FC1E4137-CD4F-C726-2168-F41DF8A23586}"/>
              </a:ext>
            </a:extLst>
          </p:cNvPr>
          <p:cNvSpPr/>
          <p:nvPr/>
        </p:nvSpPr>
        <p:spPr>
          <a:xfrm rot="3600000">
            <a:off x="9746257" y="179328"/>
            <a:ext cx="86542" cy="746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43089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7AB51-F96A-8494-2E94-F8EB7742977B}"/>
            </a:ext>
          </a:extLst>
        </p:cNvPr>
        <p:cNvGrpSpPr/>
        <p:nvPr/>
      </p:nvGrpSpPr>
      <p:grpSpPr>
        <a:xfrm>
          <a:off x="0" y="0"/>
          <a:ext cx="0" cy="0"/>
          <a:chOff x="0" y="0"/>
          <a:chExt cx="0" cy="0"/>
        </a:xfrm>
      </p:grpSpPr>
      <p:sp>
        <p:nvSpPr>
          <p:cNvPr id="131" name="Rounded Rectangle 130">
            <a:extLst>
              <a:ext uri="{FF2B5EF4-FFF2-40B4-BE49-F238E27FC236}">
                <a16:creationId xmlns:a16="http://schemas.microsoft.com/office/drawing/2014/main" id="{9161E257-0E22-9315-9CEA-EE3984C15F6D}"/>
              </a:ext>
            </a:extLst>
          </p:cNvPr>
          <p:cNvSpPr/>
          <p:nvPr/>
        </p:nvSpPr>
        <p:spPr>
          <a:xfrm>
            <a:off x="2811301" y="1895294"/>
            <a:ext cx="2654266" cy="4704069"/>
          </a:xfrm>
          <a:prstGeom prst="roundRect">
            <a:avLst/>
          </a:prstGeom>
          <a:solidFill>
            <a:srgbClr val="2C2C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ounded Rectangle 131">
            <a:extLst>
              <a:ext uri="{FF2B5EF4-FFF2-40B4-BE49-F238E27FC236}">
                <a16:creationId xmlns:a16="http://schemas.microsoft.com/office/drawing/2014/main" id="{031DFFB2-EB51-10A2-42D3-FD669AEC399C}"/>
              </a:ext>
            </a:extLst>
          </p:cNvPr>
          <p:cNvSpPr/>
          <p:nvPr/>
        </p:nvSpPr>
        <p:spPr>
          <a:xfrm>
            <a:off x="3045436" y="2152445"/>
            <a:ext cx="2256120" cy="1098244"/>
          </a:xfrm>
          <a:prstGeom prst="roundRect">
            <a:avLst/>
          </a:prstGeom>
          <a:solidFill>
            <a:srgbClr val="1BD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105">
            <a:extLst>
              <a:ext uri="{FF2B5EF4-FFF2-40B4-BE49-F238E27FC236}">
                <a16:creationId xmlns:a16="http://schemas.microsoft.com/office/drawing/2014/main" id="{9BFA21BC-704A-32A9-E474-E79BE10E4AB8}"/>
              </a:ext>
            </a:extLst>
          </p:cNvPr>
          <p:cNvSpPr/>
          <p:nvPr/>
        </p:nvSpPr>
        <p:spPr>
          <a:xfrm>
            <a:off x="2834808" y="1906357"/>
            <a:ext cx="2648870" cy="4655588"/>
          </a:xfrm>
          <a:prstGeom prst="roundRect">
            <a:avLst>
              <a:gd name="adj" fmla="val 6568"/>
            </a:avLst>
          </a:prstGeom>
          <a:solidFill>
            <a:srgbClr val="2C2C2C"/>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92" name="TextBox 91">
            <a:extLst>
              <a:ext uri="{FF2B5EF4-FFF2-40B4-BE49-F238E27FC236}">
                <a16:creationId xmlns:a16="http://schemas.microsoft.com/office/drawing/2014/main" id="{BB0B6746-329F-4135-1B46-F0F5CACF8A88}"/>
              </a:ext>
            </a:extLst>
          </p:cNvPr>
          <p:cNvSpPr txBox="1"/>
          <p:nvPr/>
        </p:nvSpPr>
        <p:spPr>
          <a:xfrm>
            <a:off x="2824098" y="1057229"/>
            <a:ext cx="7548861" cy="769441"/>
          </a:xfrm>
          <a:prstGeom prst="rect">
            <a:avLst/>
          </a:prstGeom>
          <a:noFill/>
        </p:spPr>
        <p:txBody>
          <a:bodyPr wrap="none" rtlCol="0">
            <a:spAutoFit/>
          </a:bodyPr>
          <a:lstStyle/>
          <a:p>
            <a:r>
              <a:rPr lang="en-IN" sz="4400" dirty="0">
                <a:solidFill>
                  <a:srgbClr val="1ED760"/>
                </a:solidFill>
                <a:latin typeface="Poppins Medium" panose="00000600000000000000" pitchFamily="50" charset="0"/>
                <a:cs typeface="Poppins Medium" panose="00000600000000000000" pitchFamily="50" charset="0"/>
              </a:rPr>
              <a:t>Recommendation system</a:t>
            </a:r>
          </a:p>
        </p:txBody>
      </p:sp>
      <p:grpSp>
        <p:nvGrpSpPr>
          <p:cNvPr id="7" name="Group 6">
            <a:extLst>
              <a:ext uri="{FF2B5EF4-FFF2-40B4-BE49-F238E27FC236}">
                <a16:creationId xmlns:a16="http://schemas.microsoft.com/office/drawing/2014/main" id="{58BC29D6-26C7-C01E-27BA-8119216065B3}"/>
              </a:ext>
            </a:extLst>
          </p:cNvPr>
          <p:cNvGrpSpPr/>
          <p:nvPr/>
        </p:nvGrpSpPr>
        <p:grpSpPr>
          <a:xfrm>
            <a:off x="2811301" y="296055"/>
            <a:ext cx="297947" cy="297947"/>
            <a:chOff x="8892506" y="664914"/>
            <a:chExt cx="209401" cy="209401"/>
          </a:xfrm>
        </p:grpSpPr>
        <p:sp>
          <p:nvSpPr>
            <p:cNvPr id="9" name="Oval 8">
              <a:hlinkClick r:id="" action="ppaction://hlinkshowjump?jump=previousslide"/>
              <a:extLst>
                <a:ext uri="{FF2B5EF4-FFF2-40B4-BE49-F238E27FC236}">
                  <a16:creationId xmlns:a16="http://schemas.microsoft.com/office/drawing/2014/main" id="{95C0A497-E9A9-C1BD-CB8B-234AC4BB1357}"/>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Graphic 63" descr="Caret Left with solid fill">
              <a:hlinkClick r:id="" action="ppaction://hlinkshowjump?jump=previousslide"/>
              <a:extLst>
                <a:ext uri="{FF2B5EF4-FFF2-40B4-BE49-F238E27FC236}">
                  <a16:creationId xmlns:a16="http://schemas.microsoft.com/office/drawing/2014/main" id="{FF78EDB4-0335-EB4A-F70D-D78FC1DD603E}"/>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13" name="Group 12">
            <a:extLst>
              <a:ext uri="{FF2B5EF4-FFF2-40B4-BE49-F238E27FC236}">
                <a16:creationId xmlns:a16="http://schemas.microsoft.com/office/drawing/2014/main" id="{D74A2E3A-1DC2-B6C9-3EF4-789A782B3630}"/>
              </a:ext>
            </a:extLst>
          </p:cNvPr>
          <p:cNvGrpSpPr/>
          <p:nvPr/>
        </p:nvGrpSpPr>
        <p:grpSpPr>
          <a:xfrm flipH="1">
            <a:off x="3219191" y="296055"/>
            <a:ext cx="297947" cy="297947"/>
            <a:chOff x="8892506" y="664914"/>
            <a:chExt cx="209401" cy="209401"/>
          </a:xfrm>
        </p:grpSpPr>
        <p:sp>
          <p:nvSpPr>
            <p:cNvPr id="16" name="Oval 15">
              <a:hlinkClick r:id="" action="ppaction://hlinkshowjump?jump=nextslide"/>
              <a:extLst>
                <a:ext uri="{FF2B5EF4-FFF2-40B4-BE49-F238E27FC236}">
                  <a16:creationId xmlns:a16="http://schemas.microsoft.com/office/drawing/2014/main" id="{61EEE767-B82E-057E-B2A4-888DCF614D87}"/>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Graphic 63" descr="Caret Left with solid fill">
              <a:hlinkClick r:id="" action="ppaction://hlinkshowjump?jump=nextslide"/>
              <a:extLst>
                <a:ext uri="{FF2B5EF4-FFF2-40B4-BE49-F238E27FC236}">
                  <a16:creationId xmlns:a16="http://schemas.microsoft.com/office/drawing/2014/main" id="{59CB0DB2-3885-E5CB-DAA8-2B1BF0FF2686}"/>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sp>
        <p:nvSpPr>
          <p:cNvPr id="22" name="Rectangle: Rounded Corners 17">
            <a:extLst>
              <a:ext uri="{FF2B5EF4-FFF2-40B4-BE49-F238E27FC236}">
                <a16:creationId xmlns:a16="http://schemas.microsoft.com/office/drawing/2014/main" id="{DBBF3411-7410-9E5C-6B2E-7ED625E2954D}"/>
              </a:ext>
            </a:extLst>
          </p:cNvPr>
          <p:cNvSpPr/>
          <p:nvPr/>
        </p:nvSpPr>
        <p:spPr>
          <a:xfrm>
            <a:off x="3074329" y="2107653"/>
            <a:ext cx="2123314" cy="1031079"/>
          </a:xfrm>
          <a:prstGeom prst="roundRect">
            <a:avLst>
              <a:gd name="adj" fmla="val 6525"/>
            </a:avLst>
          </a:prstGeom>
          <a:solidFill>
            <a:srgbClr val="1ED760"/>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7F42A41C-2709-C4E0-3FD1-B6E71DB67E8B}"/>
              </a:ext>
            </a:extLst>
          </p:cNvPr>
          <p:cNvSpPr txBox="1"/>
          <p:nvPr/>
        </p:nvSpPr>
        <p:spPr>
          <a:xfrm>
            <a:off x="3165122" y="2353900"/>
            <a:ext cx="1941727" cy="646331"/>
          </a:xfrm>
          <a:prstGeom prst="rect">
            <a:avLst/>
          </a:prstGeom>
          <a:noFill/>
        </p:spPr>
        <p:txBody>
          <a:bodyPr wrap="square" rtlCol="0">
            <a:spAutoFit/>
          </a:bodyPr>
          <a:lstStyle/>
          <a:p>
            <a:pPr algn="ctr"/>
            <a:r>
              <a:rPr lang="en-IN" dirty="0">
                <a:latin typeface="Poppins Medium" panose="00000600000000000000" pitchFamily="50" charset="0"/>
                <a:cs typeface="Poppins Medium" panose="00000600000000000000" pitchFamily="50" charset="0"/>
              </a:rPr>
              <a:t>Collaborative</a:t>
            </a:r>
          </a:p>
          <a:p>
            <a:pPr algn="ctr"/>
            <a:r>
              <a:rPr lang="en-IN" dirty="0">
                <a:latin typeface="Poppins Medium" panose="00000600000000000000" pitchFamily="50" charset="0"/>
                <a:cs typeface="Poppins Medium" panose="00000600000000000000" pitchFamily="50" charset="0"/>
              </a:rPr>
              <a:t>Filtering</a:t>
            </a:r>
          </a:p>
        </p:txBody>
      </p:sp>
      <p:sp>
        <p:nvSpPr>
          <p:cNvPr id="44" name="TextBox 43">
            <a:extLst>
              <a:ext uri="{FF2B5EF4-FFF2-40B4-BE49-F238E27FC236}">
                <a16:creationId xmlns:a16="http://schemas.microsoft.com/office/drawing/2014/main" id="{4D3C1EC7-407C-2055-39E3-06363609834E}"/>
              </a:ext>
            </a:extLst>
          </p:cNvPr>
          <p:cNvSpPr txBox="1"/>
          <p:nvPr/>
        </p:nvSpPr>
        <p:spPr>
          <a:xfrm>
            <a:off x="3029634" y="3340028"/>
            <a:ext cx="2404034" cy="3108543"/>
          </a:xfrm>
          <a:prstGeom prst="rect">
            <a:avLst/>
          </a:prstGeom>
          <a:noFill/>
        </p:spPr>
        <p:txBody>
          <a:bodyPr wrap="square" rtlCol="0">
            <a:spAutoFit/>
          </a:bodyPr>
          <a:lstStyle/>
          <a:p>
            <a:r>
              <a:rPr lang="en-IN" sz="1400" dirty="0">
                <a:solidFill>
                  <a:srgbClr val="B4B5B2"/>
                </a:solidFill>
                <a:latin typeface="Open Sans" panose="020B0606030504020204" pitchFamily="34" charset="0"/>
                <a:ea typeface="Open Sans" panose="020B0606030504020204" pitchFamily="34" charset="0"/>
                <a:cs typeface="Open Sans" panose="020B0606030504020204" pitchFamily="34" charset="0"/>
              </a:rPr>
              <a:t>Collaborative filtering approach uses both user-based and item-based techniques to recommend music. </a:t>
            </a:r>
          </a:p>
          <a:p>
            <a:r>
              <a:rPr lang="en-IN" sz="1400" dirty="0">
                <a:solidFill>
                  <a:srgbClr val="B4B5B2"/>
                </a:solidFill>
                <a:latin typeface="Open Sans" panose="020B0606030504020204" pitchFamily="34" charset="0"/>
                <a:ea typeface="Open Sans" panose="020B0606030504020204" pitchFamily="34" charset="0"/>
                <a:cs typeface="Open Sans" panose="020B0606030504020204" pitchFamily="34" charset="0"/>
              </a:rPr>
              <a:t>1.)</a:t>
            </a:r>
            <a:r>
              <a:rPr lang="en-IN" sz="1400" dirty="0">
                <a:solidFill>
                  <a:srgbClr val="B4B5B2"/>
                </a:solidFill>
                <a:highlight>
                  <a:srgbClr val="121212"/>
                </a:highlight>
                <a:latin typeface="Open Sans" panose="020B0606030504020204" pitchFamily="34" charset="0"/>
                <a:ea typeface="Open Sans" panose="020B0606030504020204" pitchFamily="34" charset="0"/>
                <a:cs typeface="Open Sans" panose="020B0606030504020204" pitchFamily="34" charset="0"/>
              </a:rPr>
              <a:t>User-based filtering </a:t>
            </a:r>
            <a:r>
              <a:rPr lang="en-IN" sz="1400" dirty="0">
                <a:solidFill>
                  <a:srgbClr val="B4B5B2"/>
                </a:solidFill>
                <a:latin typeface="Open Sans" panose="020B0606030504020204" pitchFamily="34" charset="0"/>
                <a:ea typeface="Open Sans" panose="020B0606030504020204" pitchFamily="34" charset="0"/>
                <a:cs typeface="Open Sans" panose="020B0606030504020204" pitchFamily="34" charset="0"/>
              </a:rPr>
              <a:t>suggests songs liked by users with similar preferences</a:t>
            </a:r>
          </a:p>
          <a:p>
            <a:endParaRPr lang="en-IN" sz="1400" dirty="0">
              <a:solidFill>
                <a:srgbClr val="B4B5B2"/>
              </a:solidFill>
              <a:latin typeface="Open Sans" panose="020B0606030504020204" pitchFamily="34" charset="0"/>
              <a:ea typeface="Open Sans" panose="020B0606030504020204" pitchFamily="34" charset="0"/>
              <a:cs typeface="Open Sans" panose="020B0606030504020204" pitchFamily="34" charset="0"/>
            </a:endParaRPr>
          </a:p>
          <a:p>
            <a:r>
              <a:rPr lang="en-IN" sz="1400" dirty="0">
                <a:solidFill>
                  <a:srgbClr val="B4B5B2"/>
                </a:solidFill>
                <a:latin typeface="Open Sans" panose="020B0606030504020204" pitchFamily="34" charset="0"/>
                <a:ea typeface="Open Sans" panose="020B0606030504020204" pitchFamily="34" charset="0"/>
                <a:cs typeface="Open Sans" panose="020B0606030504020204" pitchFamily="34" charset="0"/>
              </a:rPr>
              <a:t>2.)</a:t>
            </a:r>
            <a:r>
              <a:rPr lang="en-IN" sz="1400" dirty="0">
                <a:solidFill>
                  <a:srgbClr val="B4B5B2"/>
                </a:solidFill>
                <a:highlight>
                  <a:srgbClr val="121212"/>
                </a:highlight>
                <a:latin typeface="Open Sans" panose="020B0606030504020204" pitchFamily="34" charset="0"/>
                <a:ea typeface="Open Sans" panose="020B0606030504020204" pitchFamily="34" charset="0"/>
                <a:cs typeface="Open Sans" panose="020B0606030504020204" pitchFamily="34" charset="0"/>
              </a:rPr>
              <a:t>Item-based filtering </a:t>
            </a:r>
            <a:r>
              <a:rPr lang="en-IN" sz="1400" dirty="0">
                <a:solidFill>
                  <a:srgbClr val="B4B5B2"/>
                </a:solidFill>
                <a:latin typeface="Open Sans" panose="020B0606030504020204" pitchFamily="34" charset="0"/>
                <a:ea typeface="Open Sans" panose="020B0606030504020204" pitchFamily="34" charset="0"/>
                <a:cs typeface="Open Sans" panose="020B0606030504020204" pitchFamily="34" charset="0"/>
              </a:rPr>
              <a:t>recommends songs that are similar to the ones a user already enjoys</a:t>
            </a:r>
          </a:p>
        </p:txBody>
      </p:sp>
      <p:sp>
        <p:nvSpPr>
          <p:cNvPr id="53" name="Rectangle 52">
            <a:extLst>
              <a:ext uri="{FF2B5EF4-FFF2-40B4-BE49-F238E27FC236}">
                <a16:creationId xmlns:a16="http://schemas.microsoft.com/office/drawing/2014/main" id="{C4923F07-7341-7255-89D6-BEAB9369E97F}"/>
              </a:ext>
            </a:extLst>
          </p:cNvPr>
          <p:cNvSpPr/>
          <p:nvPr/>
        </p:nvSpPr>
        <p:spPr>
          <a:xfrm>
            <a:off x="8986" y="0"/>
            <a:ext cx="2402237"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p:nvGrpSpPr>
          <p:cNvPr id="54" name="Group 53">
            <a:extLst>
              <a:ext uri="{FF2B5EF4-FFF2-40B4-BE49-F238E27FC236}">
                <a16:creationId xmlns:a16="http://schemas.microsoft.com/office/drawing/2014/main" id="{490DD868-D37E-BFA0-D1BD-6E21A4C87AB6}"/>
              </a:ext>
            </a:extLst>
          </p:cNvPr>
          <p:cNvGrpSpPr/>
          <p:nvPr/>
        </p:nvGrpSpPr>
        <p:grpSpPr>
          <a:xfrm>
            <a:off x="409064" y="221673"/>
            <a:ext cx="361410" cy="70427"/>
            <a:chOff x="249382" y="221673"/>
            <a:chExt cx="234616" cy="45719"/>
          </a:xfrm>
        </p:grpSpPr>
        <p:sp>
          <p:nvSpPr>
            <p:cNvPr id="55" name="Oval 54">
              <a:extLst>
                <a:ext uri="{FF2B5EF4-FFF2-40B4-BE49-F238E27FC236}">
                  <a16:creationId xmlns:a16="http://schemas.microsoft.com/office/drawing/2014/main" id="{9A96F7DC-0757-BE6C-6892-49793B67D2D0}"/>
                </a:ext>
              </a:extLst>
            </p:cNvPr>
            <p:cNvSpPr/>
            <p:nvPr/>
          </p:nvSpPr>
          <p:spPr>
            <a:xfrm>
              <a:off x="24938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Oval 57">
              <a:extLst>
                <a:ext uri="{FF2B5EF4-FFF2-40B4-BE49-F238E27FC236}">
                  <a16:creationId xmlns:a16="http://schemas.microsoft.com/office/drawing/2014/main" id="{1F2B1748-0112-9D80-0273-7B228F39E13F}"/>
                </a:ext>
              </a:extLst>
            </p:cNvPr>
            <p:cNvSpPr/>
            <p:nvPr/>
          </p:nvSpPr>
          <p:spPr>
            <a:xfrm>
              <a:off x="34463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Oval 61">
              <a:extLst>
                <a:ext uri="{FF2B5EF4-FFF2-40B4-BE49-F238E27FC236}">
                  <a16:creationId xmlns:a16="http://schemas.microsoft.com/office/drawing/2014/main" id="{F3E8589D-8338-27FE-2AC0-3DF55B1435B2}"/>
                </a:ext>
              </a:extLst>
            </p:cNvPr>
            <p:cNvSpPr/>
            <p:nvPr/>
          </p:nvSpPr>
          <p:spPr>
            <a:xfrm>
              <a:off x="438279"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TextBox 63">
            <a:hlinkClick r:id="rId2" action="ppaction://hlinksldjump"/>
            <a:extLst>
              <a:ext uri="{FF2B5EF4-FFF2-40B4-BE49-F238E27FC236}">
                <a16:creationId xmlns:a16="http://schemas.microsoft.com/office/drawing/2014/main" id="{C804C59B-1B72-1B37-D978-D09E0DC19C0A}"/>
              </a:ext>
            </a:extLst>
          </p:cNvPr>
          <p:cNvSpPr txBox="1"/>
          <p:nvPr/>
        </p:nvSpPr>
        <p:spPr>
          <a:xfrm>
            <a:off x="878309" y="845770"/>
            <a:ext cx="949299"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Team</a:t>
            </a:r>
          </a:p>
        </p:txBody>
      </p:sp>
      <p:sp>
        <p:nvSpPr>
          <p:cNvPr id="65" name="TextBox 64">
            <a:hlinkClick r:id="rId3" action="ppaction://hlinksldjump"/>
            <a:extLst>
              <a:ext uri="{FF2B5EF4-FFF2-40B4-BE49-F238E27FC236}">
                <a16:creationId xmlns:a16="http://schemas.microsoft.com/office/drawing/2014/main" id="{C1C29C0F-87CC-6069-13D7-6834AE6AF2F0}"/>
              </a:ext>
            </a:extLst>
          </p:cNvPr>
          <p:cNvSpPr txBox="1"/>
          <p:nvPr/>
        </p:nvSpPr>
        <p:spPr>
          <a:xfrm>
            <a:off x="878309" y="1302704"/>
            <a:ext cx="79861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Agenda</a:t>
            </a:r>
          </a:p>
        </p:txBody>
      </p:sp>
      <p:sp>
        <p:nvSpPr>
          <p:cNvPr id="67" name="TextBox 66">
            <a:hlinkClick r:id="rId4" action="ppaction://hlinksldjump"/>
            <a:extLst>
              <a:ext uri="{FF2B5EF4-FFF2-40B4-BE49-F238E27FC236}">
                <a16:creationId xmlns:a16="http://schemas.microsoft.com/office/drawing/2014/main" id="{3DDA7936-2B42-0C36-D2C7-F2E1CAD4F5E2}"/>
              </a:ext>
            </a:extLst>
          </p:cNvPr>
          <p:cNvSpPr txBox="1"/>
          <p:nvPr/>
        </p:nvSpPr>
        <p:spPr>
          <a:xfrm>
            <a:off x="878309" y="1751789"/>
            <a:ext cx="1130438"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Introduction</a:t>
            </a:r>
          </a:p>
        </p:txBody>
      </p:sp>
      <p:sp>
        <p:nvSpPr>
          <p:cNvPr id="68" name="TextBox 67">
            <a:hlinkClick r:id="rId5" action="ppaction://hlinksldjump"/>
            <a:extLst>
              <a:ext uri="{FF2B5EF4-FFF2-40B4-BE49-F238E27FC236}">
                <a16:creationId xmlns:a16="http://schemas.microsoft.com/office/drawing/2014/main" id="{784F1DF7-AF23-BC32-1A38-68907BF05618}"/>
              </a:ext>
            </a:extLst>
          </p:cNvPr>
          <p:cNvSpPr txBox="1"/>
          <p:nvPr/>
        </p:nvSpPr>
        <p:spPr>
          <a:xfrm>
            <a:off x="878309" y="2104859"/>
            <a:ext cx="998991" cy="461665"/>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Aims and</a:t>
            </a:r>
          </a:p>
          <a:p>
            <a:r>
              <a:rPr lang="en-IN" sz="1200" dirty="0">
                <a:solidFill>
                  <a:srgbClr val="B4B5B2"/>
                </a:solidFill>
                <a:latin typeface="Poppins Medium" panose="00000600000000000000" pitchFamily="50" charset="0"/>
                <a:cs typeface="Poppins Medium" panose="00000600000000000000" pitchFamily="50" charset="0"/>
              </a:rPr>
              <a:t>Objectives</a:t>
            </a:r>
          </a:p>
        </p:txBody>
      </p:sp>
      <p:sp>
        <p:nvSpPr>
          <p:cNvPr id="69" name="TextBox 68">
            <a:hlinkClick r:id="rId4" action="ppaction://hlinksldjump"/>
            <a:extLst>
              <a:ext uri="{FF2B5EF4-FFF2-40B4-BE49-F238E27FC236}">
                <a16:creationId xmlns:a16="http://schemas.microsoft.com/office/drawing/2014/main" id="{2286CAC7-A846-6D37-B813-0F4E1CBCEA6F}"/>
              </a:ext>
            </a:extLst>
          </p:cNvPr>
          <p:cNvSpPr txBox="1"/>
          <p:nvPr/>
        </p:nvSpPr>
        <p:spPr>
          <a:xfrm>
            <a:off x="878309" y="2649959"/>
            <a:ext cx="79380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Dataset</a:t>
            </a:r>
          </a:p>
        </p:txBody>
      </p:sp>
      <p:sp>
        <p:nvSpPr>
          <p:cNvPr id="70" name="TextBox 69">
            <a:hlinkClick r:id="rId6" action="ppaction://hlinksldjump"/>
            <a:extLst>
              <a:ext uri="{FF2B5EF4-FFF2-40B4-BE49-F238E27FC236}">
                <a16:creationId xmlns:a16="http://schemas.microsoft.com/office/drawing/2014/main" id="{AD415B23-33BC-837E-D32E-03ABAB2E3B34}"/>
              </a:ext>
            </a:extLst>
          </p:cNvPr>
          <p:cNvSpPr txBox="1"/>
          <p:nvPr/>
        </p:nvSpPr>
        <p:spPr>
          <a:xfrm>
            <a:off x="878309" y="3479247"/>
            <a:ext cx="481222"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EDA</a:t>
            </a:r>
          </a:p>
        </p:txBody>
      </p:sp>
      <p:sp>
        <p:nvSpPr>
          <p:cNvPr id="79" name="TextBox 78">
            <a:hlinkClick r:id="rId7" action="ppaction://hlinksldjump"/>
            <a:extLst>
              <a:ext uri="{FF2B5EF4-FFF2-40B4-BE49-F238E27FC236}">
                <a16:creationId xmlns:a16="http://schemas.microsoft.com/office/drawing/2014/main" id="{85FE113A-3117-AAF0-2EDE-8056A90E3776}"/>
              </a:ext>
            </a:extLst>
          </p:cNvPr>
          <p:cNvSpPr txBox="1"/>
          <p:nvPr/>
        </p:nvSpPr>
        <p:spPr>
          <a:xfrm>
            <a:off x="878309" y="3852670"/>
            <a:ext cx="1625766" cy="461665"/>
          </a:xfrm>
          <a:prstGeom prst="rect">
            <a:avLst/>
          </a:prstGeom>
          <a:noFill/>
        </p:spPr>
        <p:txBody>
          <a:bodyPr wrap="none" rtlCol="0">
            <a:spAutoFit/>
          </a:bodyPr>
          <a:lstStyle/>
          <a:p>
            <a:r>
              <a:rPr lang="en-IN" sz="1200" dirty="0">
                <a:solidFill>
                  <a:srgbClr val="1BD760"/>
                </a:solidFill>
                <a:latin typeface="Poppins Medium" panose="00000600000000000000" pitchFamily="50" charset="0"/>
                <a:cs typeface="Poppins Medium" panose="00000600000000000000" pitchFamily="50" charset="0"/>
              </a:rPr>
              <a:t>Recommendation </a:t>
            </a:r>
          </a:p>
          <a:p>
            <a:r>
              <a:rPr lang="en-IN" sz="1200" dirty="0">
                <a:solidFill>
                  <a:srgbClr val="1BD760"/>
                </a:solidFill>
                <a:latin typeface="Poppins Medium" panose="00000600000000000000" pitchFamily="50" charset="0"/>
                <a:cs typeface="Poppins Medium" panose="00000600000000000000" pitchFamily="50" charset="0"/>
              </a:rPr>
              <a:t>System</a:t>
            </a:r>
          </a:p>
        </p:txBody>
      </p:sp>
      <p:sp>
        <p:nvSpPr>
          <p:cNvPr id="85" name="TextBox 84">
            <a:hlinkClick r:id="rId8" action="ppaction://hlinksldjump"/>
            <a:extLst>
              <a:ext uri="{FF2B5EF4-FFF2-40B4-BE49-F238E27FC236}">
                <a16:creationId xmlns:a16="http://schemas.microsoft.com/office/drawing/2014/main" id="{16E2746C-B21E-F5F6-1176-4407DFDEC3E8}"/>
              </a:ext>
            </a:extLst>
          </p:cNvPr>
          <p:cNvSpPr txBox="1"/>
          <p:nvPr/>
        </p:nvSpPr>
        <p:spPr>
          <a:xfrm>
            <a:off x="878309" y="4384781"/>
            <a:ext cx="1111202"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Key Insights</a:t>
            </a:r>
          </a:p>
        </p:txBody>
      </p:sp>
      <p:sp>
        <p:nvSpPr>
          <p:cNvPr id="86" name="TextBox 85">
            <a:hlinkClick r:id="rId9" action="ppaction://hlinksldjump"/>
            <a:extLst>
              <a:ext uri="{FF2B5EF4-FFF2-40B4-BE49-F238E27FC236}">
                <a16:creationId xmlns:a16="http://schemas.microsoft.com/office/drawing/2014/main" id="{3ADB9709-4762-C69E-6BBF-1C4338E158D0}"/>
              </a:ext>
            </a:extLst>
          </p:cNvPr>
          <p:cNvSpPr txBox="1"/>
          <p:nvPr/>
        </p:nvSpPr>
        <p:spPr>
          <a:xfrm>
            <a:off x="878309" y="4837548"/>
            <a:ext cx="105189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Conclusion</a:t>
            </a:r>
          </a:p>
        </p:txBody>
      </p:sp>
      <p:sp>
        <p:nvSpPr>
          <p:cNvPr id="87" name="TextBox 86">
            <a:hlinkClick r:id="rId10" action="ppaction://hlinksldjump"/>
            <a:extLst>
              <a:ext uri="{FF2B5EF4-FFF2-40B4-BE49-F238E27FC236}">
                <a16:creationId xmlns:a16="http://schemas.microsoft.com/office/drawing/2014/main" id="{512BEB69-BED9-68C4-8580-9E0A8014AFAD}"/>
              </a:ext>
            </a:extLst>
          </p:cNvPr>
          <p:cNvSpPr txBox="1"/>
          <p:nvPr/>
        </p:nvSpPr>
        <p:spPr>
          <a:xfrm>
            <a:off x="878309" y="5290315"/>
            <a:ext cx="119616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Future Scope</a:t>
            </a:r>
          </a:p>
        </p:txBody>
      </p:sp>
      <p:pic>
        <p:nvPicPr>
          <p:cNvPr id="88" name="Graphic 87" descr="Users with solid fill">
            <a:extLst>
              <a:ext uri="{FF2B5EF4-FFF2-40B4-BE49-F238E27FC236}">
                <a16:creationId xmlns:a16="http://schemas.microsoft.com/office/drawing/2014/main" id="{D8ABAC9E-E544-B6B7-4E8B-3735588E99F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80019" y="812248"/>
            <a:ext cx="360000" cy="360000"/>
          </a:xfrm>
          <a:prstGeom prst="rect">
            <a:avLst/>
          </a:prstGeom>
        </p:spPr>
      </p:pic>
      <p:pic>
        <p:nvPicPr>
          <p:cNvPr id="89" name="Graphic 88" descr="Table with solid fill">
            <a:extLst>
              <a:ext uri="{FF2B5EF4-FFF2-40B4-BE49-F238E27FC236}">
                <a16:creationId xmlns:a16="http://schemas.microsoft.com/office/drawing/2014/main" id="{9ED5F676-2B48-E011-E901-80576A97509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57322" y="2598473"/>
            <a:ext cx="360000" cy="360000"/>
          </a:xfrm>
          <a:prstGeom prst="rect">
            <a:avLst/>
          </a:prstGeom>
        </p:spPr>
      </p:pic>
      <p:pic>
        <p:nvPicPr>
          <p:cNvPr id="90" name="Graphic 89" descr="Presentation with bar chart with solid fill">
            <a:extLst>
              <a:ext uri="{FF2B5EF4-FFF2-40B4-BE49-F238E27FC236}">
                <a16:creationId xmlns:a16="http://schemas.microsoft.com/office/drawing/2014/main" id="{79AC4765-22D5-303A-75F5-A5BA563FC11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73262" y="3434989"/>
            <a:ext cx="360000" cy="360000"/>
          </a:xfrm>
          <a:prstGeom prst="rect">
            <a:avLst/>
          </a:prstGeom>
        </p:spPr>
      </p:pic>
      <p:pic>
        <p:nvPicPr>
          <p:cNvPr id="91" name="Graphic 90" descr="Music with solid fill">
            <a:extLst>
              <a:ext uri="{FF2B5EF4-FFF2-40B4-BE49-F238E27FC236}">
                <a16:creationId xmlns:a16="http://schemas.microsoft.com/office/drawing/2014/main" id="{82CA7A84-130B-983E-1A2E-D3B52065F5A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19486" y="3887329"/>
            <a:ext cx="360000" cy="360000"/>
          </a:xfrm>
          <a:prstGeom prst="rect">
            <a:avLst/>
          </a:prstGeom>
        </p:spPr>
      </p:pic>
      <p:pic>
        <p:nvPicPr>
          <p:cNvPr id="93" name="Graphic 92" descr="Clipboard with solid fill">
            <a:extLst>
              <a:ext uri="{FF2B5EF4-FFF2-40B4-BE49-F238E27FC236}">
                <a16:creationId xmlns:a16="http://schemas.microsoft.com/office/drawing/2014/main" id="{9FF68C55-281C-1072-5613-1C36E3F9DC6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63889" y="1275123"/>
            <a:ext cx="360000" cy="360000"/>
          </a:xfrm>
          <a:prstGeom prst="rect">
            <a:avLst/>
          </a:prstGeom>
        </p:spPr>
      </p:pic>
      <p:pic>
        <p:nvPicPr>
          <p:cNvPr id="94" name="Graphic 93" descr="Telescope with solid fill">
            <a:extLst>
              <a:ext uri="{FF2B5EF4-FFF2-40B4-BE49-F238E27FC236}">
                <a16:creationId xmlns:a16="http://schemas.microsoft.com/office/drawing/2014/main" id="{ABDBC67B-C7AB-61EB-9184-21037070EC3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61232" y="5219664"/>
            <a:ext cx="360000" cy="360000"/>
          </a:xfrm>
          <a:prstGeom prst="rect">
            <a:avLst/>
          </a:prstGeom>
        </p:spPr>
      </p:pic>
      <p:pic>
        <p:nvPicPr>
          <p:cNvPr id="95" name="Graphic 94" descr="Artificial Intelligence with solid fill">
            <a:extLst>
              <a:ext uri="{FF2B5EF4-FFF2-40B4-BE49-F238E27FC236}">
                <a16:creationId xmlns:a16="http://schemas.microsoft.com/office/drawing/2014/main" id="{8DD4A88B-A7F2-8018-11BE-C824C47E9E3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71568" y="4360463"/>
            <a:ext cx="360000" cy="360000"/>
          </a:xfrm>
          <a:prstGeom prst="rect">
            <a:avLst/>
          </a:prstGeom>
        </p:spPr>
      </p:pic>
      <p:pic>
        <p:nvPicPr>
          <p:cNvPr id="96" name="Graphic 95" descr="Thought bubble with solid fill">
            <a:extLst>
              <a:ext uri="{FF2B5EF4-FFF2-40B4-BE49-F238E27FC236}">
                <a16:creationId xmlns:a16="http://schemas.microsoft.com/office/drawing/2014/main" id="{F40928AF-FD0E-8A84-46F6-C3B8C89122D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70443" y="4812803"/>
            <a:ext cx="360000" cy="360000"/>
          </a:xfrm>
          <a:prstGeom prst="rect">
            <a:avLst/>
          </a:prstGeom>
        </p:spPr>
      </p:pic>
      <p:pic>
        <p:nvPicPr>
          <p:cNvPr id="97" name="Graphic 96" descr="Handshake with solid fill">
            <a:extLst>
              <a:ext uri="{FF2B5EF4-FFF2-40B4-BE49-F238E27FC236}">
                <a16:creationId xmlns:a16="http://schemas.microsoft.com/office/drawing/2014/main" id="{8DE9761F-49C7-F067-D63A-714C2ED29245}"/>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57322" y="1724977"/>
            <a:ext cx="360000" cy="360000"/>
          </a:xfrm>
          <a:prstGeom prst="rect">
            <a:avLst/>
          </a:prstGeom>
        </p:spPr>
      </p:pic>
      <p:pic>
        <p:nvPicPr>
          <p:cNvPr id="98" name="Graphic 97" descr="Bullseye with solid fill">
            <a:extLst>
              <a:ext uri="{FF2B5EF4-FFF2-40B4-BE49-F238E27FC236}">
                <a16:creationId xmlns:a16="http://schemas.microsoft.com/office/drawing/2014/main" id="{2F568381-68B0-4A20-2C0F-05680F84CD6B}"/>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370443" y="2149607"/>
            <a:ext cx="360000" cy="360000"/>
          </a:xfrm>
          <a:prstGeom prst="rect">
            <a:avLst/>
          </a:prstGeom>
        </p:spPr>
      </p:pic>
      <p:cxnSp>
        <p:nvCxnSpPr>
          <p:cNvPr id="99" name="Straight Connector 98">
            <a:extLst>
              <a:ext uri="{FF2B5EF4-FFF2-40B4-BE49-F238E27FC236}">
                <a16:creationId xmlns:a16="http://schemas.microsoft.com/office/drawing/2014/main" id="{972B22C6-BD45-97F1-687D-231BE701AB8D}"/>
              </a:ext>
            </a:extLst>
          </p:cNvPr>
          <p:cNvCxnSpPr>
            <a:cxnSpLocks/>
          </p:cNvCxnSpPr>
          <p:nvPr/>
        </p:nvCxnSpPr>
        <p:spPr>
          <a:xfrm>
            <a:off x="346509" y="3203103"/>
            <a:ext cx="1827347" cy="0"/>
          </a:xfrm>
          <a:prstGeom prst="line">
            <a:avLst/>
          </a:prstGeom>
          <a:ln>
            <a:solidFill>
              <a:srgbClr val="555554"/>
            </a:solidFill>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017FC733-5693-72C2-FAA6-EAD0B48A2F7B}"/>
              </a:ext>
            </a:extLst>
          </p:cNvPr>
          <p:cNvGrpSpPr/>
          <p:nvPr/>
        </p:nvGrpSpPr>
        <p:grpSpPr>
          <a:xfrm>
            <a:off x="9505833" y="294121"/>
            <a:ext cx="798522" cy="297947"/>
            <a:chOff x="9104466" y="294121"/>
            <a:chExt cx="1175289" cy="297947"/>
          </a:xfrm>
        </p:grpSpPr>
        <p:sp>
          <p:nvSpPr>
            <p:cNvPr id="122" name="Rectangle: Rounded Corners 70">
              <a:extLst>
                <a:ext uri="{FF2B5EF4-FFF2-40B4-BE49-F238E27FC236}">
                  <a16:creationId xmlns:a16="http://schemas.microsoft.com/office/drawing/2014/main" id="{A021C2B0-8391-8D9A-AF60-8D1D23A18544}"/>
                </a:ext>
              </a:extLst>
            </p:cNvPr>
            <p:cNvSpPr/>
            <p:nvPr/>
          </p:nvSpPr>
          <p:spPr>
            <a:xfrm>
              <a:off x="9104466" y="294121"/>
              <a:ext cx="1011084" cy="297947"/>
            </a:xfrm>
            <a:prstGeom prst="roundRect">
              <a:avLst>
                <a:gd name="adj" fmla="val 5000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3" name="TextBox 122">
              <a:extLst>
                <a:ext uri="{FF2B5EF4-FFF2-40B4-BE49-F238E27FC236}">
                  <a16:creationId xmlns:a16="http://schemas.microsoft.com/office/drawing/2014/main" id="{9C38246F-9B46-508E-3976-8D2F196E7869}"/>
                </a:ext>
              </a:extLst>
            </p:cNvPr>
            <p:cNvSpPr txBox="1"/>
            <p:nvPr/>
          </p:nvSpPr>
          <p:spPr>
            <a:xfrm>
              <a:off x="9343647" y="313048"/>
              <a:ext cx="936108" cy="276999"/>
            </a:xfrm>
            <a:prstGeom prst="rect">
              <a:avLst/>
            </a:prstGeom>
            <a:noFill/>
          </p:spPr>
          <p:txBody>
            <a:bodyPr wrap="square" rtlCol="0">
              <a:spAutoFit/>
            </a:bodyPr>
            <a:lstStyle/>
            <a:p>
              <a:r>
                <a:rPr lang="en-IN" sz="1200" dirty="0">
                  <a:solidFill>
                    <a:schemeClr val="bg1"/>
                  </a:solidFill>
                  <a:latin typeface="Poppins Medium" panose="00000600000000000000" pitchFamily="50" charset="0"/>
                  <a:cs typeface="Poppins Medium" panose="00000600000000000000" pitchFamily="50" charset="0"/>
                </a:rPr>
                <a:t>14</a:t>
              </a:r>
            </a:p>
          </p:txBody>
        </p:sp>
      </p:grpSp>
      <p:sp>
        <p:nvSpPr>
          <p:cNvPr id="124" name="Rectangle: Rounded Corners 74">
            <a:extLst>
              <a:ext uri="{FF2B5EF4-FFF2-40B4-BE49-F238E27FC236}">
                <a16:creationId xmlns:a16="http://schemas.microsoft.com/office/drawing/2014/main" id="{85F0DC6F-F48B-1105-A88C-6AA1761CC02B}"/>
              </a:ext>
            </a:extLst>
          </p:cNvPr>
          <p:cNvSpPr/>
          <p:nvPr/>
        </p:nvSpPr>
        <p:spPr>
          <a:xfrm>
            <a:off x="10428440" y="292101"/>
            <a:ext cx="1363509" cy="299968"/>
          </a:xfrm>
          <a:prstGeom prst="roundRect">
            <a:avLst>
              <a:gd name="adj" fmla="val 50000"/>
            </a:avLst>
          </a:prstGeom>
          <a:solidFill>
            <a:srgbClr val="0A08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5" name="TextBox 124">
            <a:extLst>
              <a:ext uri="{FF2B5EF4-FFF2-40B4-BE49-F238E27FC236}">
                <a16:creationId xmlns:a16="http://schemas.microsoft.com/office/drawing/2014/main" id="{0752131C-EAE0-12D5-0CAC-58D802835D62}"/>
              </a:ext>
            </a:extLst>
          </p:cNvPr>
          <p:cNvSpPr txBox="1"/>
          <p:nvPr/>
        </p:nvSpPr>
        <p:spPr>
          <a:xfrm>
            <a:off x="10810702" y="328200"/>
            <a:ext cx="561372"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SSSK</a:t>
            </a:r>
          </a:p>
        </p:txBody>
      </p:sp>
      <p:sp>
        <p:nvSpPr>
          <p:cNvPr id="126" name="Oval 125">
            <a:extLst>
              <a:ext uri="{FF2B5EF4-FFF2-40B4-BE49-F238E27FC236}">
                <a16:creationId xmlns:a16="http://schemas.microsoft.com/office/drawing/2014/main" id="{5903A3F6-F2A1-A82A-46E4-01C43984F12A}"/>
              </a:ext>
            </a:extLst>
          </p:cNvPr>
          <p:cNvSpPr/>
          <p:nvPr/>
        </p:nvSpPr>
        <p:spPr>
          <a:xfrm>
            <a:off x="10465928" y="322008"/>
            <a:ext cx="238127" cy="238127"/>
          </a:xfrm>
          <a:prstGeom prst="ellipse">
            <a:avLst/>
          </a:prstGeom>
          <a:solidFill>
            <a:srgbClr val="55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7" name="Graphic 78">
            <a:extLst>
              <a:ext uri="{FF2B5EF4-FFF2-40B4-BE49-F238E27FC236}">
                <a16:creationId xmlns:a16="http://schemas.microsoft.com/office/drawing/2014/main" id="{E9C3BAF5-8A01-1F48-A8B7-0B1A5D5C4350}"/>
              </a:ext>
            </a:extLst>
          </p:cNvPr>
          <p:cNvSpPr/>
          <p:nvPr/>
        </p:nvSpPr>
        <p:spPr>
          <a:xfrm>
            <a:off x="10526959" y="377048"/>
            <a:ext cx="116064" cy="12804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bg1"/>
          </a:solidFill>
          <a:ln w="6016" cap="flat">
            <a:noFill/>
            <a:prstDash val="solid"/>
            <a:miter/>
          </a:ln>
        </p:spPr>
        <p:txBody>
          <a:bodyPr rtlCol="0" anchor="ctr"/>
          <a:lstStyle/>
          <a:p>
            <a:endParaRPr lang="en-IN"/>
          </a:p>
        </p:txBody>
      </p:sp>
      <p:sp>
        <p:nvSpPr>
          <p:cNvPr id="128" name="Isosceles Triangle 80">
            <a:extLst>
              <a:ext uri="{FF2B5EF4-FFF2-40B4-BE49-F238E27FC236}">
                <a16:creationId xmlns:a16="http://schemas.microsoft.com/office/drawing/2014/main" id="{131AE5AE-5C68-EE12-33DF-5AA58514157E}"/>
              </a:ext>
            </a:extLst>
          </p:cNvPr>
          <p:cNvSpPr/>
          <p:nvPr/>
        </p:nvSpPr>
        <p:spPr>
          <a:xfrm rot="3600000">
            <a:off x="11583174" y="388252"/>
            <a:ext cx="86542" cy="746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23551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13DCB-F6C9-7B23-3C9C-AC1FAED51979}"/>
            </a:ext>
          </a:extLst>
        </p:cNvPr>
        <p:cNvGrpSpPr/>
        <p:nvPr/>
      </p:nvGrpSpPr>
      <p:grpSpPr>
        <a:xfrm>
          <a:off x="0" y="0"/>
          <a:ext cx="0" cy="0"/>
          <a:chOff x="0" y="0"/>
          <a:chExt cx="0" cy="0"/>
        </a:xfrm>
      </p:grpSpPr>
      <p:sp>
        <p:nvSpPr>
          <p:cNvPr id="14" name="Rounded Rectangle 13">
            <a:extLst>
              <a:ext uri="{FF2B5EF4-FFF2-40B4-BE49-F238E27FC236}">
                <a16:creationId xmlns:a16="http://schemas.microsoft.com/office/drawing/2014/main" id="{72875910-B676-B649-7C1F-7E1552139147}"/>
              </a:ext>
            </a:extLst>
          </p:cNvPr>
          <p:cNvSpPr/>
          <p:nvPr/>
        </p:nvSpPr>
        <p:spPr>
          <a:xfrm>
            <a:off x="5810616" y="1904976"/>
            <a:ext cx="2653200" cy="4362803"/>
          </a:xfrm>
          <a:prstGeom prst="roundRect">
            <a:avLst/>
          </a:prstGeom>
          <a:solidFill>
            <a:srgbClr val="2C2C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3CC23F-FDD8-EA16-A756-F03783E5E439}"/>
              </a:ext>
            </a:extLst>
          </p:cNvPr>
          <p:cNvSpPr/>
          <p:nvPr/>
        </p:nvSpPr>
        <p:spPr>
          <a:xfrm>
            <a:off x="6097601" y="2081028"/>
            <a:ext cx="2292355" cy="1141401"/>
          </a:xfrm>
          <a:prstGeom prst="roundRect">
            <a:avLst/>
          </a:prstGeom>
          <a:solidFill>
            <a:srgbClr val="1BD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341B94BE-37C7-8221-F9E7-EAD91DF4B2D4}"/>
              </a:ext>
            </a:extLst>
          </p:cNvPr>
          <p:cNvSpPr/>
          <p:nvPr/>
        </p:nvSpPr>
        <p:spPr>
          <a:xfrm>
            <a:off x="2794275" y="1890288"/>
            <a:ext cx="2654266" cy="4704069"/>
          </a:xfrm>
          <a:prstGeom prst="roundRect">
            <a:avLst/>
          </a:prstGeom>
          <a:solidFill>
            <a:srgbClr val="2C2C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2F756039-BF56-B2A3-46D9-4565A41DB365}"/>
              </a:ext>
            </a:extLst>
          </p:cNvPr>
          <p:cNvSpPr/>
          <p:nvPr/>
        </p:nvSpPr>
        <p:spPr>
          <a:xfrm>
            <a:off x="3007925" y="2079238"/>
            <a:ext cx="2256120" cy="1098244"/>
          </a:xfrm>
          <a:prstGeom prst="roundRect">
            <a:avLst/>
          </a:prstGeom>
          <a:solidFill>
            <a:srgbClr val="1BD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105">
            <a:extLst>
              <a:ext uri="{FF2B5EF4-FFF2-40B4-BE49-F238E27FC236}">
                <a16:creationId xmlns:a16="http://schemas.microsoft.com/office/drawing/2014/main" id="{575F5C7E-08C3-C9B9-6DC7-CB1E631AAC43}"/>
              </a:ext>
            </a:extLst>
          </p:cNvPr>
          <p:cNvSpPr/>
          <p:nvPr/>
        </p:nvSpPr>
        <p:spPr>
          <a:xfrm>
            <a:off x="5831593" y="1904977"/>
            <a:ext cx="2654266" cy="4711289"/>
          </a:xfrm>
          <a:prstGeom prst="roundRect">
            <a:avLst>
              <a:gd name="adj" fmla="val 6568"/>
            </a:avLst>
          </a:prstGeom>
          <a:solidFill>
            <a:srgbClr val="2C2C2C"/>
          </a:solidFill>
          <a:ln>
            <a:noFill/>
          </a:ln>
          <a:effectLst>
            <a:outerShdw blurRad="127000" dist="38100" dir="2700000" algn="tl" rotWithShape="0">
              <a:prstClr val="black">
                <a:alpha val="6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92" name="TextBox 91">
            <a:extLst>
              <a:ext uri="{FF2B5EF4-FFF2-40B4-BE49-F238E27FC236}">
                <a16:creationId xmlns:a16="http://schemas.microsoft.com/office/drawing/2014/main" id="{43803129-9EF2-4200-9934-A9AEE90A2ADD}"/>
              </a:ext>
            </a:extLst>
          </p:cNvPr>
          <p:cNvSpPr txBox="1"/>
          <p:nvPr/>
        </p:nvSpPr>
        <p:spPr>
          <a:xfrm>
            <a:off x="2824098" y="1057229"/>
            <a:ext cx="7548861" cy="769441"/>
          </a:xfrm>
          <a:prstGeom prst="rect">
            <a:avLst/>
          </a:prstGeom>
          <a:noFill/>
        </p:spPr>
        <p:txBody>
          <a:bodyPr wrap="none" rtlCol="0">
            <a:spAutoFit/>
          </a:bodyPr>
          <a:lstStyle/>
          <a:p>
            <a:r>
              <a:rPr lang="en-IN" sz="4400" dirty="0">
                <a:solidFill>
                  <a:srgbClr val="1ED760"/>
                </a:solidFill>
                <a:latin typeface="Poppins Medium" panose="00000600000000000000" pitchFamily="50" charset="0"/>
                <a:cs typeface="Poppins Medium" panose="00000600000000000000" pitchFamily="50" charset="0"/>
              </a:rPr>
              <a:t>Recommendation system</a:t>
            </a:r>
          </a:p>
        </p:txBody>
      </p:sp>
      <p:grpSp>
        <p:nvGrpSpPr>
          <p:cNvPr id="7" name="Group 6">
            <a:extLst>
              <a:ext uri="{FF2B5EF4-FFF2-40B4-BE49-F238E27FC236}">
                <a16:creationId xmlns:a16="http://schemas.microsoft.com/office/drawing/2014/main" id="{CC7A56AE-1FAC-6CD0-1F7B-A0632F026BEC}"/>
              </a:ext>
            </a:extLst>
          </p:cNvPr>
          <p:cNvGrpSpPr/>
          <p:nvPr/>
        </p:nvGrpSpPr>
        <p:grpSpPr>
          <a:xfrm>
            <a:off x="2811301" y="296055"/>
            <a:ext cx="297947" cy="297947"/>
            <a:chOff x="8892506" y="664914"/>
            <a:chExt cx="209401" cy="209401"/>
          </a:xfrm>
        </p:grpSpPr>
        <p:sp>
          <p:nvSpPr>
            <p:cNvPr id="9" name="Oval 8">
              <a:hlinkClick r:id="" action="ppaction://hlinkshowjump?jump=previousslide"/>
              <a:extLst>
                <a:ext uri="{FF2B5EF4-FFF2-40B4-BE49-F238E27FC236}">
                  <a16:creationId xmlns:a16="http://schemas.microsoft.com/office/drawing/2014/main" id="{46AE0097-B2FA-6697-AB08-2F56BF2DB4EE}"/>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Graphic 63" descr="Caret Left with solid fill">
              <a:hlinkClick r:id="" action="ppaction://hlinkshowjump?jump=previousslide"/>
              <a:extLst>
                <a:ext uri="{FF2B5EF4-FFF2-40B4-BE49-F238E27FC236}">
                  <a16:creationId xmlns:a16="http://schemas.microsoft.com/office/drawing/2014/main" id="{9CCF50EF-9E15-681C-F033-4FF439EE4A9E}"/>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13" name="Group 12">
            <a:extLst>
              <a:ext uri="{FF2B5EF4-FFF2-40B4-BE49-F238E27FC236}">
                <a16:creationId xmlns:a16="http://schemas.microsoft.com/office/drawing/2014/main" id="{22BEC91A-167C-48DD-7233-0824BFD4CE13}"/>
              </a:ext>
            </a:extLst>
          </p:cNvPr>
          <p:cNvGrpSpPr/>
          <p:nvPr/>
        </p:nvGrpSpPr>
        <p:grpSpPr>
          <a:xfrm flipH="1">
            <a:off x="3219191" y="296055"/>
            <a:ext cx="297947" cy="297947"/>
            <a:chOff x="8892506" y="664914"/>
            <a:chExt cx="209401" cy="209401"/>
          </a:xfrm>
        </p:grpSpPr>
        <p:sp>
          <p:nvSpPr>
            <p:cNvPr id="16" name="Oval 15">
              <a:hlinkClick r:id="" action="ppaction://hlinkshowjump?jump=nextslide"/>
              <a:extLst>
                <a:ext uri="{FF2B5EF4-FFF2-40B4-BE49-F238E27FC236}">
                  <a16:creationId xmlns:a16="http://schemas.microsoft.com/office/drawing/2014/main" id="{2E844402-B067-8345-E39B-7CBFEBE17A7D}"/>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Graphic 63" descr="Caret Left with solid fill">
              <a:hlinkClick r:id="" action="ppaction://hlinkshowjump?jump=nextslide"/>
              <a:extLst>
                <a:ext uri="{FF2B5EF4-FFF2-40B4-BE49-F238E27FC236}">
                  <a16:creationId xmlns:a16="http://schemas.microsoft.com/office/drawing/2014/main" id="{8F6996DE-76CF-7AD3-E087-FD583D51ADC6}"/>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sp>
        <p:nvSpPr>
          <p:cNvPr id="22" name="Rectangle: Rounded Corners 17">
            <a:extLst>
              <a:ext uri="{FF2B5EF4-FFF2-40B4-BE49-F238E27FC236}">
                <a16:creationId xmlns:a16="http://schemas.microsoft.com/office/drawing/2014/main" id="{7A1B0650-DFBE-F660-602E-797E8A7C59E1}"/>
              </a:ext>
            </a:extLst>
          </p:cNvPr>
          <p:cNvSpPr/>
          <p:nvPr/>
        </p:nvSpPr>
        <p:spPr>
          <a:xfrm>
            <a:off x="6167875" y="2119549"/>
            <a:ext cx="2123314" cy="1031079"/>
          </a:xfrm>
          <a:prstGeom prst="roundRect">
            <a:avLst>
              <a:gd name="adj" fmla="val 6525"/>
            </a:avLst>
          </a:prstGeom>
          <a:solidFill>
            <a:srgbClr val="1ED760"/>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1E2DB071-3B94-1F35-4C8B-D7F83235095B}"/>
              </a:ext>
            </a:extLst>
          </p:cNvPr>
          <p:cNvSpPr txBox="1"/>
          <p:nvPr/>
        </p:nvSpPr>
        <p:spPr>
          <a:xfrm>
            <a:off x="3165122" y="2353900"/>
            <a:ext cx="1941727" cy="646331"/>
          </a:xfrm>
          <a:prstGeom prst="rect">
            <a:avLst/>
          </a:prstGeom>
          <a:noFill/>
        </p:spPr>
        <p:txBody>
          <a:bodyPr wrap="square" rtlCol="0">
            <a:spAutoFit/>
          </a:bodyPr>
          <a:lstStyle/>
          <a:p>
            <a:pPr algn="ctr"/>
            <a:r>
              <a:rPr lang="en-IN" dirty="0">
                <a:latin typeface="Poppins Medium" panose="00000600000000000000" pitchFamily="50" charset="0"/>
                <a:cs typeface="Poppins Medium" panose="00000600000000000000" pitchFamily="50" charset="0"/>
              </a:rPr>
              <a:t>Collaborative</a:t>
            </a:r>
          </a:p>
          <a:p>
            <a:pPr algn="ctr"/>
            <a:r>
              <a:rPr lang="en-IN" dirty="0">
                <a:latin typeface="Poppins Medium" panose="00000600000000000000" pitchFamily="50" charset="0"/>
                <a:cs typeface="Poppins Medium" panose="00000600000000000000" pitchFamily="50" charset="0"/>
              </a:rPr>
              <a:t>Filtering</a:t>
            </a:r>
          </a:p>
        </p:txBody>
      </p:sp>
      <p:sp>
        <p:nvSpPr>
          <p:cNvPr id="53" name="Rectangle 52">
            <a:extLst>
              <a:ext uri="{FF2B5EF4-FFF2-40B4-BE49-F238E27FC236}">
                <a16:creationId xmlns:a16="http://schemas.microsoft.com/office/drawing/2014/main" id="{13342D75-6EF8-66DF-00B1-69378AF4D31F}"/>
              </a:ext>
            </a:extLst>
          </p:cNvPr>
          <p:cNvSpPr/>
          <p:nvPr/>
        </p:nvSpPr>
        <p:spPr>
          <a:xfrm>
            <a:off x="8986" y="0"/>
            <a:ext cx="2402237"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p:nvGrpSpPr>
          <p:cNvPr id="54" name="Group 53">
            <a:extLst>
              <a:ext uri="{FF2B5EF4-FFF2-40B4-BE49-F238E27FC236}">
                <a16:creationId xmlns:a16="http://schemas.microsoft.com/office/drawing/2014/main" id="{8E9422C7-EC17-8F9E-FA95-ADDADE0331D5}"/>
              </a:ext>
            </a:extLst>
          </p:cNvPr>
          <p:cNvGrpSpPr/>
          <p:nvPr/>
        </p:nvGrpSpPr>
        <p:grpSpPr>
          <a:xfrm>
            <a:off x="409064" y="221673"/>
            <a:ext cx="361410" cy="70427"/>
            <a:chOff x="249382" y="221673"/>
            <a:chExt cx="234616" cy="45719"/>
          </a:xfrm>
        </p:grpSpPr>
        <p:sp>
          <p:nvSpPr>
            <p:cNvPr id="55" name="Oval 54">
              <a:extLst>
                <a:ext uri="{FF2B5EF4-FFF2-40B4-BE49-F238E27FC236}">
                  <a16:creationId xmlns:a16="http://schemas.microsoft.com/office/drawing/2014/main" id="{46986720-2E54-4AB4-1731-103921989AA8}"/>
                </a:ext>
              </a:extLst>
            </p:cNvPr>
            <p:cNvSpPr/>
            <p:nvPr/>
          </p:nvSpPr>
          <p:spPr>
            <a:xfrm>
              <a:off x="24938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Oval 57">
              <a:extLst>
                <a:ext uri="{FF2B5EF4-FFF2-40B4-BE49-F238E27FC236}">
                  <a16:creationId xmlns:a16="http://schemas.microsoft.com/office/drawing/2014/main" id="{84CEE8D1-41DC-C94A-0DAA-C6B60F4C9065}"/>
                </a:ext>
              </a:extLst>
            </p:cNvPr>
            <p:cNvSpPr/>
            <p:nvPr/>
          </p:nvSpPr>
          <p:spPr>
            <a:xfrm>
              <a:off x="34463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Oval 61">
              <a:extLst>
                <a:ext uri="{FF2B5EF4-FFF2-40B4-BE49-F238E27FC236}">
                  <a16:creationId xmlns:a16="http://schemas.microsoft.com/office/drawing/2014/main" id="{2255B3DB-74BB-1214-F442-C109909AF590}"/>
                </a:ext>
              </a:extLst>
            </p:cNvPr>
            <p:cNvSpPr/>
            <p:nvPr/>
          </p:nvSpPr>
          <p:spPr>
            <a:xfrm>
              <a:off x="438279"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TextBox 63">
            <a:hlinkClick r:id="rId2" action="ppaction://hlinksldjump"/>
            <a:extLst>
              <a:ext uri="{FF2B5EF4-FFF2-40B4-BE49-F238E27FC236}">
                <a16:creationId xmlns:a16="http://schemas.microsoft.com/office/drawing/2014/main" id="{C1035C0D-EE7F-F0C6-6DD6-26C1C57CE7FF}"/>
              </a:ext>
            </a:extLst>
          </p:cNvPr>
          <p:cNvSpPr txBox="1"/>
          <p:nvPr/>
        </p:nvSpPr>
        <p:spPr>
          <a:xfrm>
            <a:off x="878309" y="845770"/>
            <a:ext cx="949299"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Team</a:t>
            </a:r>
          </a:p>
        </p:txBody>
      </p:sp>
      <p:sp>
        <p:nvSpPr>
          <p:cNvPr id="65" name="TextBox 64">
            <a:hlinkClick r:id="rId3" action="ppaction://hlinksldjump"/>
            <a:extLst>
              <a:ext uri="{FF2B5EF4-FFF2-40B4-BE49-F238E27FC236}">
                <a16:creationId xmlns:a16="http://schemas.microsoft.com/office/drawing/2014/main" id="{D14344E2-D331-AE1B-358C-4A96BF5BD44F}"/>
              </a:ext>
            </a:extLst>
          </p:cNvPr>
          <p:cNvSpPr txBox="1"/>
          <p:nvPr/>
        </p:nvSpPr>
        <p:spPr>
          <a:xfrm>
            <a:off x="878309" y="1302704"/>
            <a:ext cx="79861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Agenda</a:t>
            </a:r>
          </a:p>
        </p:txBody>
      </p:sp>
      <p:sp>
        <p:nvSpPr>
          <p:cNvPr id="67" name="TextBox 66">
            <a:hlinkClick r:id="rId4" action="ppaction://hlinksldjump"/>
            <a:extLst>
              <a:ext uri="{FF2B5EF4-FFF2-40B4-BE49-F238E27FC236}">
                <a16:creationId xmlns:a16="http://schemas.microsoft.com/office/drawing/2014/main" id="{5784BDBC-38A3-6F88-57EB-E4AC2305CA9A}"/>
              </a:ext>
            </a:extLst>
          </p:cNvPr>
          <p:cNvSpPr txBox="1"/>
          <p:nvPr/>
        </p:nvSpPr>
        <p:spPr>
          <a:xfrm>
            <a:off x="878309" y="1751789"/>
            <a:ext cx="1130438"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Introduction</a:t>
            </a:r>
          </a:p>
        </p:txBody>
      </p:sp>
      <p:sp>
        <p:nvSpPr>
          <p:cNvPr id="68" name="TextBox 67">
            <a:hlinkClick r:id="rId5" action="ppaction://hlinksldjump"/>
            <a:extLst>
              <a:ext uri="{FF2B5EF4-FFF2-40B4-BE49-F238E27FC236}">
                <a16:creationId xmlns:a16="http://schemas.microsoft.com/office/drawing/2014/main" id="{F6BA65CB-7C5A-0163-6FD0-6243804A260B}"/>
              </a:ext>
            </a:extLst>
          </p:cNvPr>
          <p:cNvSpPr txBox="1"/>
          <p:nvPr/>
        </p:nvSpPr>
        <p:spPr>
          <a:xfrm>
            <a:off x="878309" y="2104859"/>
            <a:ext cx="998991" cy="461665"/>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Aims and</a:t>
            </a:r>
          </a:p>
          <a:p>
            <a:r>
              <a:rPr lang="en-IN" sz="1200" dirty="0">
                <a:solidFill>
                  <a:srgbClr val="B4B5B2"/>
                </a:solidFill>
                <a:latin typeface="Poppins Medium" panose="00000600000000000000" pitchFamily="50" charset="0"/>
                <a:cs typeface="Poppins Medium" panose="00000600000000000000" pitchFamily="50" charset="0"/>
              </a:rPr>
              <a:t>Objectives</a:t>
            </a:r>
          </a:p>
        </p:txBody>
      </p:sp>
      <p:sp>
        <p:nvSpPr>
          <p:cNvPr id="69" name="TextBox 68">
            <a:hlinkClick r:id="rId4" action="ppaction://hlinksldjump"/>
            <a:extLst>
              <a:ext uri="{FF2B5EF4-FFF2-40B4-BE49-F238E27FC236}">
                <a16:creationId xmlns:a16="http://schemas.microsoft.com/office/drawing/2014/main" id="{EEEBC3FD-2C13-EA12-1CAA-E3B1A15B34E3}"/>
              </a:ext>
            </a:extLst>
          </p:cNvPr>
          <p:cNvSpPr txBox="1"/>
          <p:nvPr/>
        </p:nvSpPr>
        <p:spPr>
          <a:xfrm>
            <a:off x="878309" y="2649959"/>
            <a:ext cx="79380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Dataset</a:t>
            </a:r>
          </a:p>
        </p:txBody>
      </p:sp>
      <p:sp>
        <p:nvSpPr>
          <p:cNvPr id="70" name="TextBox 69">
            <a:hlinkClick r:id="rId6" action="ppaction://hlinksldjump"/>
            <a:extLst>
              <a:ext uri="{FF2B5EF4-FFF2-40B4-BE49-F238E27FC236}">
                <a16:creationId xmlns:a16="http://schemas.microsoft.com/office/drawing/2014/main" id="{50B467BB-0C02-E103-302E-27E4B46AD58A}"/>
              </a:ext>
            </a:extLst>
          </p:cNvPr>
          <p:cNvSpPr txBox="1"/>
          <p:nvPr/>
        </p:nvSpPr>
        <p:spPr>
          <a:xfrm>
            <a:off x="878309" y="3479247"/>
            <a:ext cx="481222"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EDA</a:t>
            </a:r>
          </a:p>
        </p:txBody>
      </p:sp>
      <p:sp>
        <p:nvSpPr>
          <p:cNvPr id="79" name="TextBox 78">
            <a:hlinkClick r:id="rId7" action="ppaction://hlinksldjump"/>
            <a:extLst>
              <a:ext uri="{FF2B5EF4-FFF2-40B4-BE49-F238E27FC236}">
                <a16:creationId xmlns:a16="http://schemas.microsoft.com/office/drawing/2014/main" id="{65F5D241-DD8B-19C4-0123-D0FCC8B9AE54}"/>
              </a:ext>
            </a:extLst>
          </p:cNvPr>
          <p:cNvSpPr txBox="1"/>
          <p:nvPr/>
        </p:nvSpPr>
        <p:spPr>
          <a:xfrm>
            <a:off x="878309" y="3852670"/>
            <a:ext cx="1625766" cy="461665"/>
          </a:xfrm>
          <a:prstGeom prst="rect">
            <a:avLst/>
          </a:prstGeom>
          <a:noFill/>
        </p:spPr>
        <p:txBody>
          <a:bodyPr wrap="none" rtlCol="0">
            <a:spAutoFit/>
          </a:bodyPr>
          <a:lstStyle/>
          <a:p>
            <a:r>
              <a:rPr lang="en-IN" sz="1200" dirty="0">
                <a:solidFill>
                  <a:srgbClr val="1BD760"/>
                </a:solidFill>
                <a:latin typeface="Poppins Medium" panose="00000600000000000000" pitchFamily="50" charset="0"/>
                <a:cs typeface="Poppins Medium" panose="00000600000000000000" pitchFamily="50" charset="0"/>
              </a:rPr>
              <a:t>Recommendation </a:t>
            </a:r>
          </a:p>
          <a:p>
            <a:r>
              <a:rPr lang="en-IN" sz="1200" dirty="0">
                <a:solidFill>
                  <a:srgbClr val="1BD760"/>
                </a:solidFill>
                <a:latin typeface="Poppins Medium" panose="00000600000000000000" pitchFamily="50" charset="0"/>
                <a:cs typeface="Poppins Medium" panose="00000600000000000000" pitchFamily="50" charset="0"/>
              </a:rPr>
              <a:t>System</a:t>
            </a:r>
          </a:p>
        </p:txBody>
      </p:sp>
      <p:sp>
        <p:nvSpPr>
          <p:cNvPr id="85" name="TextBox 84">
            <a:hlinkClick r:id="rId8" action="ppaction://hlinksldjump"/>
            <a:extLst>
              <a:ext uri="{FF2B5EF4-FFF2-40B4-BE49-F238E27FC236}">
                <a16:creationId xmlns:a16="http://schemas.microsoft.com/office/drawing/2014/main" id="{E63A6A73-4C7A-FB75-97AB-9A3354D5BE14}"/>
              </a:ext>
            </a:extLst>
          </p:cNvPr>
          <p:cNvSpPr txBox="1"/>
          <p:nvPr/>
        </p:nvSpPr>
        <p:spPr>
          <a:xfrm>
            <a:off x="878309" y="4384781"/>
            <a:ext cx="1111202"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Key Insights</a:t>
            </a:r>
          </a:p>
        </p:txBody>
      </p:sp>
      <p:sp>
        <p:nvSpPr>
          <p:cNvPr id="86" name="TextBox 85">
            <a:hlinkClick r:id="rId9" action="ppaction://hlinksldjump"/>
            <a:extLst>
              <a:ext uri="{FF2B5EF4-FFF2-40B4-BE49-F238E27FC236}">
                <a16:creationId xmlns:a16="http://schemas.microsoft.com/office/drawing/2014/main" id="{3048D750-3019-3DFE-C70D-AC4A83C1732B}"/>
              </a:ext>
            </a:extLst>
          </p:cNvPr>
          <p:cNvSpPr txBox="1"/>
          <p:nvPr/>
        </p:nvSpPr>
        <p:spPr>
          <a:xfrm>
            <a:off x="878309" y="4837548"/>
            <a:ext cx="105189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Conclusion</a:t>
            </a:r>
          </a:p>
        </p:txBody>
      </p:sp>
      <p:sp>
        <p:nvSpPr>
          <p:cNvPr id="87" name="TextBox 86">
            <a:hlinkClick r:id="rId10" action="ppaction://hlinksldjump"/>
            <a:extLst>
              <a:ext uri="{FF2B5EF4-FFF2-40B4-BE49-F238E27FC236}">
                <a16:creationId xmlns:a16="http://schemas.microsoft.com/office/drawing/2014/main" id="{BA5EE2C9-01BB-E047-E9FD-3293449E378E}"/>
              </a:ext>
            </a:extLst>
          </p:cNvPr>
          <p:cNvSpPr txBox="1"/>
          <p:nvPr/>
        </p:nvSpPr>
        <p:spPr>
          <a:xfrm>
            <a:off x="878309" y="5290315"/>
            <a:ext cx="119616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Future Scope</a:t>
            </a:r>
          </a:p>
        </p:txBody>
      </p:sp>
      <p:pic>
        <p:nvPicPr>
          <p:cNvPr id="88" name="Graphic 87" descr="Users with solid fill">
            <a:extLst>
              <a:ext uri="{FF2B5EF4-FFF2-40B4-BE49-F238E27FC236}">
                <a16:creationId xmlns:a16="http://schemas.microsoft.com/office/drawing/2014/main" id="{E6B5BCB7-28C1-C365-2858-E8D1AF5883F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80019" y="812248"/>
            <a:ext cx="360000" cy="360000"/>
          </a:xfrm>
          <a:prstGeom prst="rect">
            <a:avLst/>
          </a:prstGeom>
        </p:spPr>
      </p:pic>
      <p:pic>
        <p:nvPicPr>
          <p:cNvPr id="89" name="Graphic 88" descr="Table with solid fill">
            <a:extLst>
              <a:ext uri="{FF2B5EF4-FFF2-40B4-BE49-F238E27FC236}">
                <a16:creationId xmlns:a16="http://schemas.microsoft.com/office/drawing/2014/main" id="{EC864136-13AF-E3BD-B2AE-63183FE4C91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57322" y="2598473"/>
            <a:ext cx="360000" cy="360000"/>
          </a:xfrm>
          <a:prstGeom prst="rect">
            <a:avLst/>
          </a:prstGeom>
        </p:spPr>
      </p:pic>
      <p:pic>
        <p:nvPicPr>
          <p:cNvPr id="90" name="Graphic 89" descr="Presentation with bar chart with solid fill">
            <a:extLst>
              <a:ext uri="{FF2B5EF4-FFF2-40B4-BE49-F238E27FC236}">
                <a16:creationId xmlns:a16="http://schemas.microsoft.com/office/drawing/2014/main" id="{DB36F713-E01E-925C-779A-925A9875906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73262" y="3434989"/>
            <a:ext cx="360000" cy="360000"/>
          </a:xfrm>
          <a:prstGeom prst="rect">
            <a:avLst/>
          </a:prstGeom>
        </p:spPr>
      </p:pic>
      <p:pic>
        <p:nvPicPr>
          <p:cNvPr id="91" name="Graphic 90" descr="Music with solid fill">
            <a:extLst>
              <a:ext uri="{FF2B5EF4-FFF2-40B4-BE49-F238E27FC236}">
                <a16:creationId xmlns:a16="http://schemas.microsoft.com/office/drawing/2014/main" id="{4DB6FBCB-9271-6B27-D3C3-DE865F09324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19486" y="3887329"/>
            <a:ext cx="360000" cy="360000"/>
          </a:xfrm>
          <a:prstGeom prst="rect">
            <a:avLst/>
          </a:prstGeom>
        </p:spPr>
      </p:pic>
      <p:pic>
        <p:nvPicPr>
          <p:cNvPr id="93" name="Graphic 92" descr="Clipboard with solid fill">
            <a:extLst>
              <a:ext uri="{FF2B5EF4-FFF2-40B4-BE49-F238E27FC236}">
                <a16:creationId xmlns:a16="http://schemas.microsoft.com/office/drawing/2014/main" id="{EFFC306B-1D93-055D-F7FB-6AEFAEDC090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63889" y="1275123"/>
            <a:ext cx="360000" cy="360000"/>
          </a:xfrm>
          <a:prstGeom prst="rect">
            <a:avLst/>
          </a:prstGeom>
        </p:spPr>
      </p:pic>
      <p:pic>
        <p:nvPicPr>
          <p:cNvPr id="94" name="Graphic 93" descr="Telescope with solid fill">
            <a:extLst>
              <a:ext uri="{FF2B5EF4-FFF2-40B4-BE49-F238E27FC236}">
                <a16:creationId xmlns:a16="http://schemas.microsoft.com/office/drawing/2014/main" id="{4759087B-BBD9-7AAA-94DE-3A942679F3AB}"/>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61232" y="5219664"/>
            <a:ext cx="360000" cy="360000"/>
          </a:xfrm>
          <a:prstGeom prst="rect">
            <a:avLst/>
          </a:prstGeom>
        </p:spPr>
      </p:pic>
      <p:pic>
        <p:nvPicPr>
          <p:cNvPr id="95" name="Graphic 94" descr="Artificial Intelligence with solid fill">
            <a:extLst>
              <a:ext uri="{FF2B5EF4-FFF2-40B4-BE49-F238E27FC236}">
                <a16:creationId xmlns:a16="http://schemas.microsoft.com/office/drawing/2014/main" id="{0A7FAFB1-A6A3-329B-99F0-609CEC63307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71568" y="4360463"/>
            <a:ext cx="360000" cy="360000"/>
          </a:xfrm>
          <a:prstGeom prst="rect">
            <a:avLst/>
          </a:prstGeom>
        </p:spPr>
      </p:pic>
      <p:pic>
        <p:nvPicPr>
          <p:cNvPr id="96" name="Graphic 95" descr="Thought bubble with solid fill">
            <a:extLst>
              <a:ext uri="{FF2B5EF4-FFF2-40B4-BE49-F238E27FC236}">
                <a16:creationId xmlns:a16="http://schemas.microsoft.com/office/drawing/2014/main" id="{1A6D700A-9B25-6839-C55A-7577A162FAFC}"/>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70443" y="4812803"/>
            <a:ext cx="360000" cy="360000"/>
          </a:xfrm>
          <a:prstGeom prst="rect">
            <a:avLst/>
          </a:prstGeom>
        </p:spPr>
      </p:pic>
      <p:pic>
        <p:nvPicPr>
          <p:cNvPr id="97" name="Graphic 96" descr="Handshake with solid fill">
            <a:extLst>
              <a:ext uri="{FF2B5EF4-FFF2-40B4-BE49-F238E27FC236}">
                <a16:creationId xmlns:a16="http://schemas.microsoft.com/office/drawing/2014/main" id="{520AB87E-FB42-90B6-D3DD-266EEE935ED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57322" y="1724977"/>
            <a:ext cx="360000" cy="360000"/>
          </a:xfrm>
          <a:prstGeom prst="rect">
            <a:avLst/>
          </a:prstGeom>
        </p:spPr>
      </p:pic>
      <p:pic>
        <p:nvPicPr>
          <p:cNvPr id="98" name="Graphic 97" descr="Bullseye with solid fill">
            <a:extLst>
              <a:ext uri="{FF2B5EF4-FFF2-40B4-BE49-F238E27FC236}">
                <a16:creationId xmlns:a16="http://schemas.microsoft.com/office/drawing/2014/main" id="{CB27E595-AA96-39F6-CA23-A50312E1353B}"/>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370443" y="2149607"/>
            <a:ext cx="360000" cy="360000"/>
          </a:xfrm>
          <a:prstGeom prst="rect">
            <a:avLst/>
          </a:prstGeom>
        </p:spPr>
      </p:pic>
      <p:cxnSp>
        <p:nvCxnSpPr>
          <p:cNvPr id="99" name="Straight Connector 98">
            <a:extLst>
              <a:ext uri="{FF2B5EF4-FFF2-40B4-BE49-F238E27FC236}">
                <a16:creationId xmlns:a16="http://schemas.microsoft.com/office/drawing/2014/main" id="{6ABAC929-AC52-53DB-3288-479AF8404944}"/>
              </a:ext>
            </a:extLst>
          </p:cNvPr>
          <p:cNvCxnSpPr>
            <a:cxnSpLocks/>
          </p:cNvCxnSpPr>
          <p:nvPr/>
        </p:nvCxnSpPr>
        <p:spPr>
          <a:xfrm>
            <a:off x="346509" y="3203103"/>
            <a:ext cx="1827347" cy="0"/>
          </a:xfrm>
          <a:prstGeom prst="line">
            <a:avLst/>
          </a:prstGeom>
          <a:ln>
            <a:solidFill>
              <a:srgbClr val="555554"/>
            </a:solidFill>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DB1E412D-D0E5-48B0-E2AE-70AD0D9BB578}"/>
              </a:ext>
            </a:extLst>
          </p:cNvPr>
          <p:cNvGrpSpPr/>
          <p:nvPr/>
        </p:nvGrpSpPr>
        <p:grpSpPr>
          <a:xfrm>
            <a:off x="9505833" y="294121"/>
            <a:ext cx="798522" cy="297947"/>
            <a:chOff x="9104466" y="294121"/>
            <a:chExt cx="1175289" cy="297947"/>
          </a:xfrm>
        </p:grpSpPr>
        <p:sp>
          <p:nvSpPr>
            <p:cNvPr id="122" name="Rectangle: Rounded Corners 70">
              <a:extLst>
                <a:ext uri="{FF2B5EF4-FFF2-40B4-BE49-F238E27FC236}">
                  <a16:creationId xmlns:a16="http://schemas.microsoft.com/office/drawing/2014/main" id="{CB105C5E-7192-D61A-034D-057B007D17F0}"/>
                </a:ext>
              </a:extLst>
            </p:cNvPr>
            <p:cNvSpPr/>
            <p:nvPr/>
          </p:nvSpPr>
          <p:spPr>
            <a:xfrm>
              <a:off x="9104466" y="294121"/>
              <a:ext cx="1011084" cy="297947"/>
            </a:xfrm>
            <a:prstGeom prst="roundRect">
              <a:avLst>
                <a:gd name="adj" fmla="val 5000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3" name="TextBox 122">
              <a:extLst>
                <a:ext uri="{FF2B5EF4-FFF2-40B4-BE49-F238E27FC236}">
                  <a16:creationId xmlns:a16="http://schemas.microsoft.com/office/drawing/2014/main" id="{F8916FEE-1418-ADA3-8123-34FE8F9CD779}"/>
                </a:ext>
              </a:extLst>
            </p:cNvPr>
            <p:cNvSpPr txBox="1"/>
            <p:nvPr/>
          </p:nvSpPr>
          <p:spPr>
            <a:xfrm>
              <a:off x="9343647" y="313048"/>
              <a:ext cx="936108" cy="276999"/>
            </a:xfrm>
            <a:prstGeom prst="rect">
              <a:avLst/>
            </a:prstGeom>
            <a:noFill/>
          </p:spPr>
          <p:txBody>
            <a:bodyPr wrap="square" rtlCol="0">
              <a:spAutoFit/>
            </a:bodyPr>
            <a:lstStyle/>
            <a:p>
              <a:r>
                <a:rPr lang="en-IN" sz="1200" dirty="0">
                  <a:solidFill>
                    <a:schemeClr val="bg1"/>
                  </a:solidFill>
                  <a:latin typeface="Poppins Medium" panose="00000600000000000000" pitchFamily="50" charset="0"/>
                  <a:cs typeface="Poppins Medium" panose="00000600000000000000" pitchFamily="50" charset="0"/>
                </a:rPr>
                <a:t>14</a:t>
              </a:r>
            </a:p>
          </p:txBody>
        </p:sp>
      </p:grpSp>
      <p:sp>
        <p:nvSpPr>
          <p:cNvPr id="124" name="Rectangle: Rounded Corners 74">
            <a:extLst>
              <a:ext uri="{FF2B5EF4-FFF2-40B4-BE49-F238E27FC236}">
                <a16:creationId xmlns:a16="http://schemas.microsoft.com/office/drawing/2014/main" id="{AFD57933-78B0-3D35-3C01-7B33F5C70A3B}"/>
              </a:ext>
            </a:extLst>
          </p:cNvPr>
          <p:cNvSpPr/>
          <p:nvPr/>
        </p:nvSpPr>
        <p:spPr>
          <a:xfrm>
            <a:off x="10428440" y="292101"/>
            <a:ext cx="1363509" cy="299968"/>
          </a:xfrm>
          <a:prstGeom prst="roundRect">
            <a:avLst>
              <a:gd name="adj" fmla="val 50000"/>
            </a:avLst>
          </a:prstGeom>
          <a:solidFill>
            <a:srgbClr val="0A08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5" name="TextBox 124">
            <a:extLst>
              <a:ext uri="{FF2B5EF4-FFF2-40B4-BE49-F238E27FC236}">
                <a16:creationId xmlns:a16="http://schemas.microsoft.com/office/drawing/2014/main" id="{BE8A3155-AD43-17E9-6D33-AA670BC9417A}"/>
              </a:ext>
            </a:extLst>
          </p:cNvPr>
          <p:cNvSpPr txBox="1"/>
          <p:nvPr/>
        </p:nvSpPr>
        <p:spPr>
          <a:xfrm>
            <a:off x="10810702" y="328200"/>
            <a:ext cx="561372"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SSSK</a:t>
            </a:r>
          </a:p>
        </p:txBody>
      </p:sp>
      <p:sp>
        <p:nvSpPr>
          <p:cNvPr id="126" name="Oval 125">
            <a:extLst>
              <a:ext uri="{FF2B5EF4-FFF2-40B4-BE49-F238E27FC236}">
                <a16:creationId xmlns:a16="http://schemas.microsoft.com/office/drawing/2014/main" id="{0D7BD6C1-E267-BE01-FF28-97761A58CE86}"/>
              </a:ext>
            </a:extLst>
          </p:cNvPr>
          <p:cNvSpPr/>
          <p:nvPr/>
        </p:nvSpPr>
        <p:spPr>
          <a:xfrm>
            <a:off x="10465928" y="322008"/>
            <a:ext cx="238127" cy="238127"/>
          </a:xfrm>
          <a:prstGeom prst="ellipse">
            <a:avLst/>
          </a:prstGeom>
          <a:solidFill>
            <a:srgbClr val="55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7" name="Graphic 78">
            <a:extLst>
              <a:ext uri="{FF2B5EF4-FFF2-40B4-BE49-F238E27FC236}">
                <a16:creationId xmlns:a16="http://schemas.microsoft.com/office/drawing/2014/main" id="{2DA7AAD4-E1A7-9B2A-0460-BB264CED3CE9}"/>
              </a:ext>
            </a:extLst>
          </p:cNvPr>
          <p:cNvSpPr/>
          <p:nvPr/>
        </p:nvSpPr>
        <p:spPr>
          <a:xfrm>
            <a:off x="10526959" y="377048"/>
            <a:ext cx="116064" cy="12804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bg1"/>
          </a:solidFill>
          <a:ln w="6016" cap="flat">
            <a:noFill/>
            <a:prstDash val="solid"/>
            <a:miter/>
          </a:ln>
        </p:spPr>
        <p:txBody>
          <a:bodyPr rtlCol="0" anchor="ctr"/>
          <a:lstStyle/>
          <a:p>
            <a:endParaRPr lang="en-IN"/>
          </a:p>
        </p:txBody>
      </p:sp>
      <p:sp>
        <p:nvSpPr>
          <p:cNvPr id="128" name="Isosceles Triangle 80">
            <a:extLst>
              <a:ext uri="{FF2B5EF4-FFF2-40B4-BE49-F238E27FC236}">
                <a16:creationId xmlns:a16="http://schemas.microsoft.com/office/drawing/2014/main" id="{C9E5F1AE-C42B-F5A6-E0F3-3A00759078AD}"/>
              </a:ext>
            </a:extLst>
          </p:cNvPr>
          <p:cNvSpPr/>
          <p:nvPr/>
        </p:nvSpPr>
        <p:spPr>
          <a:xfrm rot="3600000">
            <a:off x="11583174" y="388252"/>
            <a:ext cx="86542" cy="746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14B9FC17-4312-D2AC-5814-22A91341203E}"/>
              </a:ext>
            </a:extLst>
          </p:cNvPr>
          <p:cNvSpPr txBox="1"/>
          <p:nvPr/>
        </p:nvSpPr>
        <p:spPr>
          <a:xfrm>
            <a:off x="3029634" y="3340028"/>
            <a:ext cx="2404034" cy="3108543"/>
          </a:xfrm>
          <a:prstGeom prst="rect">
            <a:avLst/>
          </a:prstGeom>
          <a:noFill/>
        </p:spPr>
        <p:txBody>
          <a:bodyPr wrap="square" rtlCol="0">
            <a:spAutoFit/>
          </a:bodyPr>
          <a:lstStyle/>
          <a:p>
            <a:r>
              <a:rPr lang="en-IN" sz="1400" dirty="0">
                <a:solidFill>
                  <a:srgbClr val="B4B5B2"/>
                </a:solidFill>
                <a:latin typeface="Open Sans" panose="020B0606030504020204" pitchFamily="34" charset="0"/>
                <a:ea typeface="Open Sans" panose="020B0606030504020204" pitchFamily="34" charset="0"/>
                <a:cs typeface="Open Sans" panose="020B0606030504020204" pitchFamily="34" charset="0"/>
              </a:rPr>
              <a:t>Collaborative filtering approach uses both user-based and item-based techniques to recommend music. </a:t>
            </a:r>
          </a:p>
          <a:p>
            <a:r>
              <a:rPr lang="en-IN" sz="1400" dirty="0">
                <a:solidFill>
                  <a:srgbClr val="B4B5B2"/>
                </a:solidFill>
                <a:latin typeface="Open Sans" panose="020B0606030504020204" pitchFamily="34" charset="0"/>
                <a:ea typeface="Open Sans" panose="020B0606030504020204" pitchFamily="34" charset="0"/>
                <a:cs typeface="Open Sans" panose="020B0606030504020204" pitchFamily="34" charset="0"/>
              </a:rPr>
              <a:t>1.)</a:t>
            </a:r>
            <a:r>
              <a:rPr lang="en-IN" sz="1400" dirty="0">
                <a:solidFill>
                  <a:srgbClr val="B4B5B2"/>
                </a:solidFill>
                <a:highlight>
                  <a:srgbClr val="121212"/>
                </a:highlight>
                <a:latin typeface="Open Sans" panose="020B0606030504020204" pitchFamily="34" charset="0"/>
                <a:ea typeface="Open Sans" panose="020B0606030504020204" pitchFamily="34" charset="0"/>
                <a:cs typeface="Open Sans" panose="020B0606030504020204" pitchFamily="34" charset="0"/>
              </a:rPr>
              <a:t>User-based filtering </a:t>
            </a:r>
            <a:r>
              <a:rPr lang="en-IN" sz="1400" dirty="0">
                <a:solidFill>
                  <a:srgbClr val="B4B5B2"/>
                </a:solidFill>
                <a:latin typeface="Open Sans" panose="020B0606030504020204" pitchFamily="34" charset="0"/>
                <a:ea typeface="Open Sans" panose="020B0606030504020204" pitchFamily="34" charset="0"/>
                <a:cs typeface="Open Sans" panose="020B0606030504020204" pitchFamily="34" charset="0"/>
              </a:rPr>
              <a:t>suggests songs liked by users with similar preferences</a:t>
            </a:r>
          </a:p>
          <a:p>
            <a:endParaRPr lang="en-IN" sz="1400" dirty="0">
              <a:solidFill>
                <a:srgbClr val="B4B5B2"/>
              </a:solidFill>
              <a:latin typeface="Open Sans" panose="020B0606030504020204" pitchFamily="34" charset="0"/>
              <a:ea typeface="Open Sans" panose="020B0606030504020204" pitchFamily="34" charset="0"/>
              <a:cs typeface="Open Sans" panose="020B0606030504020204" pitchFamily="34" charset="0"/>
            </a:endParaRPr>
          </a:p>
          <a:p>
            <a:r>
              <a:rPr lang="en-IN" sz="1400" dirty="0">
                <a:solidFill>
                  <a:srgbClr val="B4B5B2"/>
                </a:solidFill>
                <a:latin typeface="Open Sans" panose="020B0606030504020204" pitchFamily="34" charset="0"/>
                <a:ea typeface="Open Sans" panose="020B0606030504020204" pitchFamily="34" charset="0"/>
                <a:cs typeface="Open Sans" panose="020B0606030504020204" pitchFamily="34" charset="0"/>
              </a:rPr>
              <a:t>2.)</a:t>
            </a:r>
            <a:r>
              <a:rPr lang="en-IN" sz="1400" dirty="0">
                <a:solidFill>
                  <a:srgbClr val="B4B5B2"/>
                </a:solidFill>
                <a:highlight>
                  <a:srgbClr val="121212"/>
                </a:highlight>
                <a:latin typeface="Open Sans" panose="020B0606030504020204" pitchFamily="34" charset="0"/>
                <a:ea typeface="Open Sans" panose="020B0606030504020204" pitchFamily="34" charset="0"/>
                <a:cs typeface="Open Sans" panose="020B0606030504020204" pitchFamily="34" charset="0"/>
              </a:rPr>
              <a:t>Item-based filtering </a:t>
            </a:r>
            <a:r>
              <a:rPr lang="en-IN" sz="1400" dirty="0">
                <a:solidFill>
                  <a:srgbClr val="B4B5B2"/>
                </a:solidFill>
                <a:latin typeface="Open Sans" panose="020B0606030504020204" pitchFamily="34" charset="0"/>
                <a:ea typeface="Open Sans" panose="020B0606030504020204" pitchFamily="34" charset="0"/>
                <a:cs typeface="Open Sans" panose="020B0606030504020204" pitchFamily="34" charset="0"/>
              </a:rPr>
              <a:t>recommends songs that are similar to the ones a user already enjoys</a:t>
            </a:r>
          </a:p>
        </p:txBody>
      </p:sp>
      <p:sp>
        <p:nvSpPr>
          <p:cNvPr id="3" name="TextBox 2">
            <a:extLst>
              <a:ext uri="{FF2B5EF4-FFF2-40B4-BE49-F238E27FC236}">
                <a16:creationId xmlns:a16="http://schemas.microsoft.com/office/drawing/2014/main" id="{30BE2067-837E-047B-88A2-463428702A5E}"/>
              </a:ext>
            </a:extLst>
          </p:cNvPr>
          <p:cNvSpPr txBox="1"/>
          <p:nvPr/>
        </p:nvSpPr>
        <p:spPr>
          <a:xfrm>
            <a:off x="6200381" y="2443694"/>
            <a:ext cx="2140192" cy="369332"/>
          </a:xfrm>
          <a:prstGeom prst="rect">
            <a:avLst/>
          </a:prstGeom>
          <a:noFill/>
        </p:spPr>
        <p:txBody>
          <a:bodyPr wrap="square" rtlCol="0">
            <a:spAutoFit/>
          </a:bodyPr>
          <a:lstStyle/>
          <a:p>
            <a:r>
              <a:rPr lang="en-IN" dirty="0">
                <a:latin typeface="Poppins Medium" panose="00000600000000000000" pitchFamily="50" charset="0"/>
                <a:cs typeface="Poppins Medium" panose="00000600000000000000" pitchFamily="50" charset="0"/>
              </a:rPr>
              <a:t>Content-Based</a:t>
            </a:r>
          </a:p>
        </p:txBody>
      </p:sp>
      <p:sp>
        <p:nvSpPr>
          <p:cNvPr id="6" name="TextBox 5">
            <a:extLst>
              <a:ext uri="{FF2B5EF4-FFF2-40B4-BE49-F238E27FC236}">
                <a16:creationId xmlns:a16="http://schemas.microsoft.com/office/drawing/2014/main" id="{0D5EB0FB-3BAC-2695-3BAD-7D962789EA13}"/>
              </a:ext>
            </a:extLst>
          </p:cNvPr>
          <p:cNvSpPr txBox="1"/>
          <p:nvPr/>
        </p:nvSpPr>
        <p:spPr>
          <a:xfrm>
            <a:off x="6173546" y="3349031"/>
            <a:ext cx="2140192" cy="2631490"/>
          </a:xfrm>
          <a:prstGeom prst="rect">
            <a:avLst/>
          </a:prstGeom>
          <a:noFill/>
        </p:spPr>
        <p:txBody>
          <a:bodyPr wrap="square" rtlCol="0">
            <a:spAutoFit/>
          </a:bodyPr>
          <a:lstStyle/>
          <a:p>
            <a:r>
              <a:rPr lang="en-IN" sz="1500" dirty="0">
                <a:solidFill>
                  <a:srgbClr val="B4B5B2"/>
                </a:solidFill>
                <a:latin typeface="Open Sans" panose="020B0606030504020204" pitchFamily="34" charset="0"/>
                <a:ea typeface="Open Sans" panose="020B0606030504020204" pitchFamily="34" charset="0"/>
                <a:cs typeface="Open Sans" panose="020B0606030504020204" pitchFamily="34" charset="0"/>
              </a:rPr>
              <a:t>Recommends songs based on their audio features, such as genre, tempo, instrumentation, or lyrics. This method analyses the characteristics of songs a user likes and suggests songs with similar features</a:t>
            </a:r>
          </a:p>
        </p:txBody>
      </p:sp>
    </p:spTree>
    <p:extLst>
      <p:ext uri="{BB962C8B-B14F-4D97-AF65-F5344CB8AC3E}">
        <p14:creationId xmlns:p14="http://schemas.microsoft.com/office/powerpoint/2010/main" val="3672564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AC20B-281A-FBA8-2249-95BD7C8FF4A1}"/>
            </a:ext>
          </a:extLst>
        </p:cNvPr>
        <p:cNvGrpSpPr/>
        <p:nvPr/>
      </p:nvGrpSpPr>
      <p:grpSpPr>
        <a:xfrm>
          <a:off x="0" y="0"/>
          <a:ext cx="0" cy="0"/>
          <a:chOff x="0" y="0"/>
          <a:chExt cx="0" cy="0"/>
        </a:xfrm>
      </p:grpSpPr>
      <p:sp>
        <p:nvSpPr>
          <p:cNvPr id="28" name="Rectangle: Rounded Corners 105">
            <a:extLst>
              <a:ext uri="{FF2B5EF4-FFF2-40B4-BE49-F238E27FC236}">
                <a16:creationId xmlns:a16="http://schemas.microsoft.com/office/drawing/2014/main" id="{E2F5B5F9-7B22-4C4D-D4CA-FCFCDC448616}"/>
              </a:ext>
            </a:extLst>
          </p:cNvPr>
          <p:cNvSpPr/>
          <p:nvPr/>
        </p:nvSpPr>
        <p:spPr>
          <a:xfrm>
            <a:off x="5845158" y="1890287"/>
            <a:ext cx="2654266" cy="4704069"/>
          </a:xfrm>
          <a:prstGeom prst="roundRect">
            <a:avLst>
              <a:gd name="adj" fmla="val 6568"/>
            </a:avLst>
          </a:prstGeom>
          <a:solidFill>
            <a:srgbClr val="2C2C2C"/>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92" name="TextBox 91">
            <a:extLst>
              <a:ext uri="{FF2B5EF4-FFF2-40B4-BE49-F238E27FC236}">
                <a16:creationId xmlns:a16="http://schemas.microsoft.com/office/drawing/2014/main" id="{69C59E00-9C21-4984-9BB2-02B1350FECA2}"/>
              </a:ext>
            </a:extLst>
          </p:cNvPr>
          <p:cNvSpPr txBox="1"/>
          <p:nvPr/>
        </p:nvSpPr>
        <p:spPr>
          <a:xfrm>
            <a:off x="2824098" y="1057229"/>
            <a:ext cx="7548861" cy="769441"/>
          </a:xfrm>
          <a:prstGeom prst="rect">
            <a:avLst/>
          </a:prstGeom>
          <a:noFill/>
        </p:spPr>
        <p:txBody>
          <a:bodyPr wrap="none" rtlCol="0">
            <a:spAutoFit/>
          </a:bodyPr>
          <a:lstStyle/>
          <a:p>
            <a:r>
              <a:rPr lang="en-IN" sz="4400" dirty="0">
                <a:solidFill>
                  <a:srgbClr val="1ED760"/>
                </a:solidFill>
                <a:latin typeface="Poppins Medium" panose="00000600000000000000" pitchFamily="50" charset="0"/>
                <a:cs typeface="Poppins Medium" panose="00000600000000000000" pitchFamily="50" charset="0"/>
              </a:rPr>
              <a:t>Recommendation system</a:t>
            </a:r>
          </a:p>
        </p:txBody>
      </p:sp>
      <p:grpSp>
        <p:nvGrpSpPr>
          <p:cNvPr id="7" name="Group 6">
            <a:extLst>
              <a:ext uri="{FF2B5EF4-FFF2-40B4-BE49-F238E27FC236}">
                <a16:creationId xmlns:a16="http://schemas.microsoft.com/office/drawing/2014/main" id="{12287A79-FF0E-F3EB-15E5-F1996866762E}"/>
              </a:ext>
            </a:extLst>
          </p:cNvPr>
          <p:cNvGrpSpPr/>
          <p:nvPr/>
        </p:nvGrpSpPr>
        <p:grpSpPr>
          <a:xfrm>
            <a:off x="2811301" y="296055"/>
            <a:ext cx="297947" cy="297947"/>
            <a:chOff x="8892506" y="664914"/>
            <a:chExt cx="209401" cy="209401"/>
          </a:xfrm>
        </p:grpSpPr>
        <p:sp>
          <p:nvSpPr>
            <p:cNvPr id="9" name="Oval 8">
              <a:hlinkClick r:id="" action="ppaction://hlinkshowjump?jump=previousslide"/>
              <a:extLst>
                <a:ext uri="{FF2B5EF4-FFF2-40B4-BE49-F238E27FC236}">
                  <a16:creationId xmlns:a16="http://schemas.microsoft.com/office/drawing/2014/main" id="{DED9341E-2249-A14C-1E85-5CA3756C0658}"/>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Graphic 63" descr="Caret Left with solid fill">
              <a:hlinkClick r:id="" action="ppaction://hlinkshowjump?jump=previousslide"/>
              <a:extLst>
                <a:ext uri="{FF2B5EF4-FFF2-40B4-BE49-F238E27FC236}">
                  <a16:creationId xmlns:a16="http://schemas.microsoft.com/office/drawing/2014/main" id="{99C10763-A052-6EA7-54DD-359E194D5FF4}"/>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13" name="Group 12">
            <a:extLst>
              <a:ext uri="{FF2B5EF4-FFF2-40B4-BE49-F238E27FC236}">
                <a16:creationId xmlns:a16="http://schemas.microsoft.com/office/drawing/2014/main" id="{3D4A8B4D-1F8E-3A6B-6497-82847BC3E829}"/>
              </a:ext>
            </a:extLst>
          </p:cNvPr>
          <p:cNvGrpSpPr/>
          <p:nvPr/>
        </p:nvGrpSpPr>
        <p:grpSpPr>
          <a:xfrm flipH="1">
            <a:off x="3219191" y="296055"/>
            <a:ext cx="297947" cy="297947"/>
            <a:chOff x="8892506" y="664914"/>
            <a:chExt cx="209401" cy="209401"/>
          </a:xfrm>
        </p:grpSpPr>
        <p:sp>
          <p:nvSpPr>
            <p:cNvPr id="16" name="Oval 15">
              <a:hlinkClick r:id="" action="ppaction://hlinkshowjump?jump=nextslide"/>
              <a:extLst>
                <a:ext uri="{FF2B5EF4-FFF2-40B4-BE49-F238E27FC236}">
                  <a16:creationId xmlns:a16="http://schemas.microsoft.com/office/drawing/2014/main" id="{9858D818-D028-477B-7158-A8EE6086B8BA}"/>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Graphic 63" descr="Caret Left with solid fill">
              <a:hlinkClick r:id="" action="ppaction://hlinkshowjump?jump=nextslide"/>
              <a:extLst>
                <a:ext uri="{FF2B5EF4-FFF2-40B4-BE49-F238E27FC236}">
                  <a16:creationId xmlns:a16="http://schemas.microsoft.com/office/drawing/2014/main" id="{C578CB24-99F5-BDE8-5A40-39CC93238B09}"/>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sp>
        <p:nvSpPr>
          <p:cNvPr id="53" name="Rectangle 52">
            <a:extLst>
              <a:ext uri="{FF2B5EF4-FFF2-40B4-BE49-F238E27FC236}">
                <a16:creationId xmlns:a16="http://schemas.microsoft.com/office/drawing/2014/main" id="{60CA7792-9610-04BC-035D-88084874317D}"/>
              </a:ext>
            </a:extLst>
          </p:cNvPr>
          <p:cNvSpPr/>
          <p:nvPr/>
        </p:nvSpPr>
        <p:spPr>
          <a:xfrm>
            <a:off x="8986" y="0"/>
            <a:ext cx="2402237"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p:nvGrpSpPr>
          <p:cNvPr id="54" name="Group 53">
            <a:extLst>
              <a:ext uri="{FF2B5EF4-FFF2-40B4-BE49-F238E27FC236}">
                <a16:creationId xmlns:a16="http://schemas.microsoft.com/office/drawing/2014/main" id="{5ACFF713-7A79-6D49-4B43-66136EAEBFFA}"/>
              </a:ext>
            </a:extLst>
          </p:cNvPr>
          <p:cNvGrpSpPr/>
          <p:nvPr/>
        </p:nvGrpSpPr>
        <p:grpSpPr>
          <a:xfrm>
            <a:off x="409064" y="221673"/>
            <a:ext cx="361410" cy="70427"/>
            <a:chOff x="249382" y="221673"/>
            <a:chExt cx="234616" cy="45719"/>
          </a:xfrm>
        </p:grpSpPr>
        <p:sp>
          <p:nvSpPr>
            <p:cNvPr id="55" name="Oval 54">
              <a:extLst>
                <a:ext uri="{FF2B5EF4-FFF2-40B4-BE49-F238E27FC236}">
                  <a16:creationId xmlns:a16="http://schemas.microsoft.com/office/drawing/2014/main" id="{EE0D670B-0FD8-EBAE-250F-80B8FF2180F7}"/>
                </a:ext>
              </a:extLst>
            </p:cNvPr>
            <p:cNvSpPr/>
            <p:nvPr/>
          </p:nvSpPr>
          <p:spPr>
            <a:xfrm>
              <a:off x="24938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Oval 57">
              <a:extLst>
                <a:ext uri="{FF2B5EF4-FFF2-40B4-BE49-F238E27FC236}">
                  <a16:creationId xmlns:a16="http://schemas.microsoft.com/office/drawing/2014/main" id="{20634E74-25B7-0CD1-B729-BEAD157350DF}"/>
                </a:ext>
              </a:extLst>
            </p:cNvPr>
            <p:cNvSpPr/>
            <p:nvPr/>
          </p:nvSpPr>
          <p:spPr>
            <a:xfrm>
              <a:off x="34463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Oval 61">
              <a:extLst>
                <a:ext uri="{FF2B5EF4-FFF2-40B4-BE49-F238E27FC236}">
                  <a16:creationId xmlns:a16="http://schemas.microsoft.com/office/drawing/2014/main" id="{42019A0B-2618-2B64-9330-447D0F74016A}"/>
                </a:ext>
              </a:extLst>
            </p:cNvPr>
            <p:cNvSpPr/>
            <p:nvPr/>
          </p:nvSpPr>
          <p:spPr>
            <a:xfrm>
              <a:off x="438279"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TextBox 63">
            <a:hlinkClick r:id="rId2" action="ppaction://hlinksldjump"/>
            <a:extLst>
              <a:ext uri="{FF2B5EF4-FFF2-40B4-BE49-F238E27FC236}">
                <a16:creationId xmlns:a16="http://schemas.microsoft.com/office/drawing/2014/main" id="{3943BA0D-44BC-C6FF-78FB-E4EB18E61EB0}"/>
              </a:ext>
            </a:extLst>
          </p:cNvPr>
          <p:cNvSpPr txBox="1"/>
          <p:nvPr/>
        </p:nvSpPr>
        <p:spPr>
          <a:xfrm>
            <a:off x="878309" y="845770"/>
            <a:ext cx="949299"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Team</a:t>
            </a:r>
          </a:p>
        </p:txBody>
      </p:sp>
      <p:sp>
        <p:nvSpPr>
          <p:cNvPr id="65" name="TextBox 64">
            <a:hlinkClick r:id="rId3" action="ppaction://hlinksldjump"/>
            <a:extLst>
              <a:ext uri="{FF2B5EF4-FFF2-40B4-BE49-F238E27FC236}">
                <a16:creationId xmlns:a16="http://schemas.microsoft.com/office/drawing/2014/main" id="{5CF9B0B6-84F8-776A-AC88-6A3F56B94E4C}"/>
              </a:ext>
            </a:extLst>
          </p:cNvPr>
          <p:cNvSpPr txBox="1"/>
          <p:nvPr/>
        </p:nvSpPr>
        <p:spPr>
          <a:xfrm>
            <a:off x="878309" y="1302704"/>
            <a:ext cx="79861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Agenda</a:t>
            </a:r>
          </a:p>
        </p:txBody>
      </p:sp>
      <p:sp>
        <p:nvSpPr>
          <p:cNvPr id="67" name="TextBox 66">
            <a:hlinkClick r:id="rId4" action="ppaction://hlinksldjump"/>
            <a:extLst>
              <a:ext uri="{FF2B5EF4-FFF2-40B4-BE49-F238E27FC236}">
                <a16:creationId xmlns:a16="http://schemas.microsoft.com/office/drawing/2014/main" id="{C4E0CA81-F3FF-D5B9-4082-373D3299084E}"/>
              </a:ext>
            </a:extLst>
          </p:cNvPr>
          <p:cNvSpPr txBox="1"/>
          <p:nvPr/>
        </p:nvSpPr>
        <p:spPr>
          <a:xfrm>
            <a:off x="878309" y="1751789"/>
            <a:ext cx="1130438"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Introduction</a:t>
            </a:r>
          </a:p>
        </p:txBody>
      </p:sp>
      <p:sp>
        <p:nvSpPr>
          <p:cNvPr id="68" name="TextBox 67">
            <a:hlinkClick r:id="rId5" action="ppaction://hlinksldjump"/>
            <a:extLst>
              <a:ext uri="{FF2B5EF4-FFF2-40B4-BE49-F238E27FC236}">
                <a16:creationId xmlns:a16="http://schemas.microsoft.com/office/drawing/2014/main" id="{91FD45F6-D122-75D0-3620-F6BF095B5667}"/>
              </a:ext>
            </a:extLst>
          </p:cNvPr>
          <p:cNvSpPr txBox="1"/>
          <p:nvPr/>
        </p:nvSpPr>
        <p:spPr>
          <a:xfrm>
            <a:off x="878309" y="2104859"/>
            <a:ext cx="998991" cy="461665"/>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Aims and</a:t>
            </a:r>
          </a:p>
          <a:p>
            <a:r>
              <a:rPr lang="en-IN" sz="1200" dirty="0">
                <a:solidFill>
                  <a:srgbClr val="B4B5B2"/>
                </a:solidFill>
                <a:latin typeface="Poppins Medium" panose="00000600000000000000" pitchFamily="50" charset="0"/>
                <a:cs typeface="Poppins Medium" panose="00000600000000000000" pitchFamily="50" charset="0"/>
              </a:rPr>
              <a:t>Objectives</a:t>
            </a:r>
          </a:p>
        </p:txBody>
      </p:sp>
      <p:sp>
        <p:nvSpPr>
          <p:cNvPr id="69" name="TextBox 68">
            <a:hlinkClick r:id="rId4" action="ppaction://hlinksldjump"/>
            <a:extLst>
              <a:ext uri="{FF2B5EF4-FFF2-40B4-BE49-F238E27FC236}">
                <a16:creationId xmlns:a16="http://schemas.microsoft.com/office/drawing/2014/main" id="{E09A6EFB-51C5-DE99-8277-5B8A55AD8A4C}"/>
              </a:ext>
            </a:extLst>
          </p:cNvPr>
          <p:cNvSpPr txBox="1"/>
          <p:nvPr/>
        </p:nvSpPr>
        <p:spPr>
          <a:xfrm>
            <a:off x="878309" y="2649959"/>
            <a:ext cx="79380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Dataset</a:t>
            </a:r>
          </a:p>
        </p:txBody>
      </p:sp>
      <p:sp>
        <p:nvSpPr>
          <p:cNvPr id="70" name="TextBox 69">
            <a:hlinkClick r:id="rId6" action="ppaction://hlinksldjump"/>
            <a:extLst>
              <a:ext uri="{FF2B5EF4-FFF2-40B4-BE49-F238E27FC236}">
                <a16:creationId xmlns:a16="http://schemas.microsoft.com/office/drawing/2014/main" id="{56F1BD11-0990-B74B-F717-CD0AFD4C44D3}"/>
              </a:ext>
            </a:extLst>
          </p:cNvPr>
          <p:cNvSpPr txBox="1"/>
          <p:nvPr/>
        </p:nvSpPr>
        <p:spPr>
          <a:xfrm>
            <a:off x="878309" y="3479247"/>
            <a:ext cx="481222"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EDA</a:t>
            </a:r>
          </a:p>
        </p:txBody>
      </p:sp>
      <p:sp>
        <p:nvSpPr>
          <p:cNvPr id="79" name="TextBox 78">
            <a:hlinkClick r:id="rId7" action="ppaction://hlinksldjump"/>
            <a:extLst>
              <a:ext uri="{FF2B5EF4-FFF2-40B4-BE49-F238E27FC236}">
                <a16:creationId xmlns:a16="http://schemas.microsoft.com/office/drawing/2014/main" id="{4BDDF2E0-C670-548E-CF46-77EBABB28B58}"/>
              </a:ext>
            </a:extLst>
          </p:cNvPr>
          <p:cNvSpPr txBox="1"/>
          <p:nvPr/>
        </p:nvSpPr>
        <p:spPr>
          <a:xfrm>
            <a:off x="878309" y="3852670"/>
            <a:ext cx="1625766" cy="461665"/>
          </a:xfrm>
          <a:prstGeom prst="rect">
            <a:avLst/>
          </a:prstGeom>
          <a:noFill/>
        </p:spPr>
        <p:txBody>
          <a:bodyPr wrap="none" rtlCol="0">
            <a:spAutoFit/>
          </a:bodyPr>
          <a:lstStyle/>
          <a:p>
            <a:r>
              <a:rPr lang="en-IN" sz="1200" dirty="0">
                <a:solidFill>
                  <a:srgbClr val="1BD760"/>
                </a:solidFill>
                <a:latin typeface="Poppins Medium" panose="00000600000000000000" pitchFamily="50" charset="0"/>
                <a:cs typeface="Poppins Medium" panose="00000600000000000000" pitchFamily="50" charset="0"/>
              </a:rPr>
              <a:t>Recommendation </a:t>
            </a:r>
          </a:p>
          <a:p>
            <a:r>
              <a:rPr lang="en-IN" sz="1200" dirty="0">
                <a:solidFill>
                  <a:srgbClr val="1BD760"/>
                </a:solidFill>
                <a:latin typeface="Poppins Medium" panose="00000600000000000000" pitchFamily="50" charset="0"/>
                <a:cs typeface="Poppins Medium" panose="00000600000000000000" pitchFamily="50" charset="0"/>
              </a:rPr>
              <a:t>System</a:t>
            </a:r>
          </a:p>
        </p:txBody>
      </p:sp>
      <p:sp>
        <p:nvSpPr>
          <p:cNvPr id="85" name="TextBox 84">
            <a:hlinkClick r:id="rId8" action="ppaction://hlinksldjump"/>
            <a:extLst>
              <a:ext uri="{FF2B5EF4-FFF2-40B4-BE49-F238E27FC236}">
                <a16:creationId xmlns:a16="http://schemas.microsoft.com/office/drawing/2014/main" id="{B0F1F934-BB05-0BA1-C044-F9109A43A1FF}"/>
              </a:ext>
            </a:extLst>
          </p:cNvPr>
          <p:cNvSpPr txBox="1"/>
          <p:nvPr/>
        </p:nvSpPr>
        <p:spPr>
          <a:xfrm>
            <a:off x="878309" y="4384781"/>
            <a:ext cx="1111202"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Key Insights</a:t>
            </a:r>
          </a:p>
        </p:txBody>
      </p:sp>
      <p:sp>
        <p:nvSpPr>
          <p:cNvPr id="86" name="TextBox 85">
            <a:hlinkClick r:id="rId9" action="ppaction://hlinksldjump"/>
            <a:extLst>
              <a:ext uri="{FF2B5EF4-FFF2-40B4-BE49-F238E27FC236}">
                <a16:creationId xmlns:a16="http://schemas.microsoft.com/office/drawing/2014/main" id="{A445BCE0-6814-D15A-0CA3-C92F4B5CF573}"/>
              </a:ext>
            </a:extLst>
          </p:cNvPr>
          <p:cNvSpPr txBox="1"/>
          <p:nvPr/>
        </p:nvSpPr>
        <p:spPr>
          <a:xfrm>
            <a:off x="878309" y="4837548"/>
            <a:ext cx="105189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Conclusion</a:t>
            </a:r>
          </a:p>
        </p:txBody>
      </p:sp>
      <p:sp>
        <p:nvSpPr>
          <p:cNvPr id="87" name="TextBox 86">
            <a:hlinkClick r:id="rId10" action="ppaction://hlinksldjump"/>
            <a:extLst>
              <a:ext uri="{FF2B5EF4-FFF2-40B4-BE49-F238E27FC236}">
                <a16:creationId xmlns:a16="http://schemas.microsoft.com/office/drawing/2014/main" id="{BB90F2C4-3B57-9327-D61D-83135ABB3C81}"/>
              </a:ext>
            </a:extLst>
          </p:cNvPr>
          <p:cNvSpPr txBox="1"/>
          <p:nvPr/>
        </p:nvSpPr>
        <p:spPr>
          <a:xfrm>
            <a:off x="878309" y="5290315"/>
            <a:ext cx="119616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Future Scope</a:t>
            </a:r>
          </a:p>
        </p:txBody>
      </p:sp>
      <p:pic>
        <p:nvPicPr>
          <p:cNvPr id="88" name="Graphic 87" descr="Users with solid fill">
            <a:extLst>
              <a:ext uri="{FF2B5EF4-FFF2-40B4-BE49-F238E27FC236}">
                <a16:creationId xmlns:a16="http://schemas.microsoft.com/office/drawing/2014/main" id="{0EF47BB3-346F-600B-744E-EBF95E4404C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80019" y="812248"/>
            <a:ext cx="360000" cy="360000"/>
          </a:xfrm>
          <a:prstGeom prst="rect">
            <a:avLst/>
          </a:prstGeom>
        </p:spPr>
      </p:pic>
      <p:pic>
        <p:nvPicPr>
          <p:cNvPr id="89" name="Graphic 88" descr="Table with solid fill">
            <a:extLst>
              <a:ext uri="{FF2B5EF4-FFF2-40B4-BE49-F238E27FC236}">
                <a16:creationId xmlns:a16="http://schemas.microsoft.com/office/drawing/2014/main" id="{608D3593-9F1B-399B-38F9-5F819A936E9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57322" y="2598473"/>
            <a:ext cx="360000" cy="360000"/>
          </a:xfrm>
          <a:prstGeom prst="rect">
            <a:avLst/>
          </a:prstGeom>
        </p:spPr>
      </p:pic>
      <p:pic>
        <p:nvPicPr>
          <p:cNvPr id="90" name="Graphic 89" descr="Presentation with bar chart with solid fill">
            <a:extLst>
              <a:ext uri="{FF2B5EF4-FFF2-40B4-BE49-F238E27FC236}">
                <a16:creationId xmlns:a16="http://schemas.microsoft.com/office/drawing/2014/main" id="{981899E6-94FB-A564-A6E2-250F876C5BE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73262" y="3434989"/>
            <a:ext cx="360000" cy="360000"/>
          </a:xfrm>
          <a:prstGeom prst="rect">
            <a:avLst/>
          </a:prstGeom>
        </p:spPr>
      </p:pic>
      <p:pic>
        <p:nvPicPr>
          <p:cNvPr id="91" name="Graphic 90" descr="Music with solid fill">
            <a:extLst>
              <a:ext uri="{FF2B5EF4-FFF2-40B4-BE49-F238E27FC236}">
                <a16:creationId xmlns:a16="http://schemas.microsoft.com/office/drawing/2014/main" id="{F9B8643B-C841-D886-9B3D-29B52EEDEBF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19486" y="3887329"/>
            <a:ext cx="360000" cy="360000"/>
          </a:xfrm>
          <a:prstGeom prst="rect">
            <a:avLst/>
          </a:prstGeom>
        </p:spPr>
      </p:pic>
      <p:pic>
        <p:nvPicPr>
          <p:cNvPr id="93" name="Graphic 92" descr="Clipboard with solid fill">
            <a:extLst>
              <a:ext uri="{FF2B5EF4-FFF2-40B4-BE49-F238E27FC236}">
                <a16:creationId xmlns:a16="http://schemas.microsoft.com/office/drawing/2014/main" id="{523212BB-5D95-99FB-9F72-E672D201D62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63889" y="1275123"/>
            <a:ext cx="360000" cy="360000"/>
          </a:xfrm>
          <a:prstGeom prst="rect">
            <a:avLst/>
          </a:prstGeom>
        </p:spPr>
      </p:pic>
      <p:pic>
        <p:nvPicPr>
          <p:cNvPr id="94" name="Graphic 93" descr="Telescope with solid fill">
            <a:extLst>
              <a:ext uri="{FF2B5EF4-FFF2-40B4-BE49-F238E27FC236}">
                <a16:creationId xmlns:a16="http://schemas.microsoft.com/office/drawing/2014/main" id="{37AA885A-1E35-53D0-4B6F-30F0E3226B7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61232" y="5219664"/>
            <a:ext cx="360000" cy="360000"/>
          </a:xfrm>
          <a:prstGeom prst="rect">
            <a:avLst/>
          </a:prstGeom>
        </p:spPr>
      </p:pic>
      <p:pic>
        <p:nvPicPr>
          <p:cNvPr id="95" name="Graphic 94" descr="Artificial Intelligence with solid fill">
            <a:extLst>
              <a:ext uri="{FF2B5EF4-FFF2-40B4-BE49-F238E27FC236}">
                <a16:creationId xmlns:a16="http://schemas.microsoft.com/office/drawing/2014/main" id="{EBD3755A-5393-30C3-F437-0E0A106BF60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71568" y="4360463"/>
            <a:ext cx="360000" cy="360000"/>
          </a:xfrm>
          <a:prstGeom prst="rect">
            <a:avLst/>
          </a:prstGeom>
        </p:spPr>
      </p:pic>
      <p:pic>
        <p:nvPicPr>
          <p:cNvPr id="96" name="Graphic 95" descr="Thought bubble with solid fill">
            <a:extLst>
              <a:ext uri="{FF2B5EF4-FFF2-40B4-BE49-F238E27FC236}">
                <a16:creationId xmlns:a16="http://schemas.microsoft.com/office/drawing/2014/main" id="{CB6175D6-E952-44EE-DBE4-BA32A63F5041}"/>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70443" y="4812803"/>
            <a:ext cx="360000" cy="360000"/>
          </a:xfrm>
          <a:prstGeom prst="rect">
            <a:avLst/>
          </a:prstGeom>
        </p:spPr>
      </p:pic>
      <p:pic>
        <p:nvPicPr>
          <p:cNvPr id="97" name="Graphic 96" descr="Handshake with solid fill">
            <a:extLst>
              <a:ext uri="{FF2B5EF4-FFF2-40B4-BE49-F238E27FC236}">
                <a16:creationId xmlns:a16="http://schemas.microsoft.com/office/drawing/2014/main" id="{53D2A62A-E3BF-39DB-2599-CCC37780C765}"/>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57322" y="1724977"/>
            <a:ext cx="360000" cy="360000"/>
          </a:xfrm>
          <a:prstGeom prst="rect">
            <a:avLst/>
          </a:prstGeom>
        </p:spPr>
      </p:pic>
      <p:pic>
        <p:nvPicPr>
          <p:cNvPr id="98" name="Graphic 97" descr="Bullseye with solid fill">
            <a:extLst>
              <a:ext uri="{FF2B5EF4-FFF2-40B4-BE49-F238E27FC236}">
                <a16:creationId xmlns:a16="http://schemas.microsoft.com/office/drawing/2014/main" id="{F158308F-8B27-EAD0-ADC7-A2694F40C6B4}"/>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370443" y="2149607"/>
            <a:ext cx="360000" cy="360000"/>
          </a:xfrm>
          <a:prstGeom prst="rect">
            <a:avLst/>
          </a:prstGeom>
        </p:spPr>
      </p:pic>
      <p:cxnSp>
        <p:nvCxnSpPr>
          <p:cNvPr id="99" name="Straight Connector 98">
            <a:extLst>
              <a:ext uri="{FF2B5EF4-FFF2-40B4-BE49-F238E27FC236}">
                <a16:creationId xmlns:a16="http://schemas.microsoft.com/office/drawing/2014/main" id="{A704947B-873D-1CDB-4CA4-AE6C01851E06}"/>
              </a:ext>
            </a:extLst>
          </p:cNvPr>
          <p:cNvCxnSpPr>
            <a:cxnSpLocks/>
          </p:cNvCxnSpPr>
          <p:nvPr/>
        </p:nvCxnSpPr>
        <p:spPr>
          <a:xfrm>
            <a:off x="346509" y="3203103"/>
            <a:ext cx="1827347" cy="0"/>
          </a:xfrm>
          <a:prstGeom prst="line">
            <a:avLst/>
          </a:prstGeom>
          <a:ln>
            <a:solidFill>
              <a:srgbClr val="555554"/>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59DF0339-E4DC-35FB-D720-7B599DD05F29}"/>
              </a:ext>
            </a:extLst>
          </p:cNvPr>
          <p:cNvGrpSpPr/>
          <p:nvPr/>
        </p:nvGrpSpPr>
        <p:grpSpPr>
          <a:xfrm>
            <a:off x="9505833" y="294121"/>
            <a:ext cx="798522" cy="297947"/>
            <a:chOff x="9104466" y="294121"/>
            <a:chExt cx="1175289" cy="297947"/>
          </a:xfrm>
        </p:grpSpPr>
        <p:sp>
          <p:nvSpPr>
            <p:cNvPr id="8" name="Rectangle: Rounded Corners 70">
              <a:extLst>
                <a:ext uri="{FF2B5EF4-FFF2-40B4-BE49-F238E27FC236}">
                  <a16:creationId xmlns:a16="http://schemas.microsoft.com/office/drawing/2014/main" id="{83F7431C-8274-92E6-70DB-471F02B716AB}"/>
                </a:ext>
              </a:extLst>
            </p:cNvPr>
            <p:cNvSpPr/>
            <p:nvPr/>
          </p:nvSpPr>
          <p:spPr>
            <a:xfrm>
              <a:off x="9104466" y="294121"/>
              <a:ext cx="1011084" cy="297947"/>
            </a:xfrm>
            <a:prstGeom prst="roundRect">
              <a:avLst>
                <a:gd name="adj" fmla="val 5000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93F57222-86E5-57A9-D35B-29E3D6053209}"/>
                </a:ext>
              </a:extLst>
            </p:cNvPr>
            <p:cNvSpPr txBox="1"/>
            <p:nvPr/>
          </p:nvSpPr>
          <p:spPr>
            <a:xfrm>
              <a:off x="9343647" y="313048"/>
              <a:ext cx="936108" cy="276999"/>
            </a:xfrm>
            <a:prstGeom prst="rect">
              <a:avLst/>
            </a:prstGeom>
            <a:noFill/>
          </p:spPr>
          <p:txBody>
            <a:bodyPr wrap="square" rtlCol="0">
              <a:spAutoFit/>
            </a:bodyPr>
            <a:lstStyle/>
            <a:p>
              <a:r>
                <a:rPr lang="en-IN" sz="1200" dirty="0">
                  <a:solidFill>
                    <a:schemeClr val="bg1"/>
                  </a:solidFill>
                  <a:latin typeface="Poppins Medium" panose="00000600000000000000" pitchFamily="50" charset="0"/>
                  <a:cs typeface="Poppins Medium" panose="00000600000000000000" pitchFamily="50" charset="0"/>
                </a:rPr>
                <a:t>14</a:t>
              </a:r>
            </a:p>
          </p:txBody>
        </p:sp>
      </p:grpSp>
      <p:sp>
        <p:nvSpPr>
          <p:cNvPr id="12" name="Rectangle: Rounded Corners 74">
            <a:extLst>
              <a:ext uri="{FF2B5EF4-FFF2-40B4-BE49-F238E27FC236}">
                <a16:creationId xmlns:a16="http://schemas.microsoft.com/office/drawing/2014/main" id="{2013B906-0295-3FC1-2B1C-66D1C8F44C2B}"/>
              </a:ext>
            </a:extLst>
          </p:cNvPr>
          <p:cNvSpPr/>
          <p:nvPr/>
        </p:nvSpPr>
        <p:spPr>
          <a:xfrm>
            <a:off x="10428440" y="292101"/>
            <a:ext cx="1363509" cy="299968"/>
          </a:xfrm>
          <a:prstGeom prst="roundRect">
            <a:avLst>
              <a:gd name="adj" fmla="val 50000"/>
            </a:avLst>
          </a:prstGeom>
          <a:solidFill>
            <a:srgbClr val="0A08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3797A744-2BE3-D67D-7A20-ED91D5D3FE1A}"/>
              </a:ext>
            </a:extLst>
          </p:cNvPr>
          <p:cNvSpPr txBox="1"/>
          <p:nvPr/>
        </p:nvSpPr>
        <p:spPr>
          <a:xfrm>
            <a:off x="10810702" y="328200"/>
            <a:ext cx="561372"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SSSK</a:t>
            </a:r>
          </a:p>
        </p:txBody>
      </p:sp>
      <p:sp>
        <p:nvSpPr>
          <p:cNvPr id="15" name="Oval 14">
            <a:extLst>
              <a:ext uri="{FF2B5EF4-FFF2-40B4-BE49-F238E27FC236}">
                <a16:creationId xmlns:a16="http://schemas.microsoft.com/office/drawing/2014/main" id="{E6315989-C4F4-40E8-A0F6-2AB2D474126B}"/>
              </a:ext>
            </a:extLst>
          </p:cNvPr>
          <p:cNvSpPr/>
          <p:nvPr/>
        </p:nvSpPr>
        <p:spPr>
          <a:xfrm>
            <a:off x="10465928" y="322008"/>
            <a:ext cx="238127" cy="238127"/>
          </a:xfrm>
          <a:prstGeom prst="ellipse">
            <a:avLst/>
          </a:prstGeom>
          <a:solidFill>
            <a:srgbClr val="55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Graphic 78">
            <a:extLst>
              <a:ext uri="{FF2B5EF4-FFF2-40B4-BE49-F238E27FC236}">
                <a16:creationId xmlns:a16="http://schemas.microsoft.com/office/drawing/2014/main" id="{A06C3AFF-297A-84F8-FC0B-2BC54778AC7B}"/>
              </a:ext>
            </a:extLst>
          </p:cNvPr>
          <p:cNvSpPr/>
          <p:nvPr/>
        </p:nvSpPr>
        <p:spPr>
          <a:xfrm>
            <a:off x="10526959" y="377048"/>
            <a:ext cx="116064" cy="12804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bg1"/>
          </a:solidFill>
          <a:ln w="6016" cap="flat">
            <a:noFill/>
            <a:prstDash val="solid"/>
            <a:miter/>
          </a:ln>
        </p:spPr>
        <p:txBody>
          <a:bodyPr rtlCol="0" anchor="ctr"/>
          <a:lstStyle/>
          <a:p>
            <a:endParaRPr lang="en-IN"/>
          </a:p>
        </p:txBody>
      </p:sp>
      <p:sp>
        <p:nvSpPr>
          <p:cNvPr id="21" name="Isosceles Triangle 80">
            <a:extLst>
              <a:ext uri="{FF2B5EF4-FFF2-40B4-BE49-F238E27FC236}">
                <a16:creationId xmlns:a16="http://schemas.microsoft.com/office/drawing/2014/main" id="{0ED00C58-716C-673F-451F-7D1DF0AFE119}"/>
              </a:ext>
            </a:extLst>
          </p:cNvPr>
          <p:cNvSpPr/>
          <p:nvPr/>
        </p:nvSpPr>
        <p:spPr>
          <a:xfrm rot="3600000">
            <a:off x="11583174" y="388252"/>
            <a:ext cx="86542" cy="746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ounded Rectangle 22">
            <a:extLst>
              <a:ext uri="{FF2B5EF4-FFF2-40B4-BE49-F238E27FC236}">
                <a16:creationId xmlns:a16="http://schemas.microsoft.com/office/drawing/2014/main" id="{7BACCCFA-C5D5-B87B-E53F-963CFED95ED0}"/>
              </a:ext>
            </a:extLst>
          </p:cNvPr>
          <p:cNvSpPr/>
          <p:nvPr/>
        </p:nvSpPr>
        <p:spPr>
          <a:xfrm>
            <a:off x="8918355" y="1852320"/>
            <a:ext cx="2772000" cy="4742035"/>
          </a:xfrm>
          <a:prstGeom prst="roundRect">
            <a:avLst/>
          </a:prstGeom>
          <a:solidFill>
            <a:srgbClr val="2C2C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AFB1CACA-A6BB-2D10-4857-E36E29BBD5D0}"/>
              </a:ext>
            </a:extLst>
          </p:cNvPr>
          <p:cNvSpPr/>
          <p:nvPr/>
        </p:nvSpPr>
        <p:spPr>
          <a:xfrm>
            <a:off x="6110291" y="2104859"/>
            <a:ext cx="2124000" cy="1029600"/>
          </a:xfrm>
          <a:prstGeom prst="roundRect">
            <a:avLst/>
          </a:prstGeom>
          <a:solidFill>
            <a:srgbClr val="1BD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450487C8-6A66-BF2D-2D5A-36D2F6C464EB}"/>
              </a:ext>
            </a:extLst>
          </p:cNvPr>
          <p:cNvSpPr/>
          <p:nvPr/>
        </p:nvSpPr>
        <p:spPr>
          <a:xfrm>
            <a:off x="2794275" y="1890288"/>
            <a:ext cx="2654266" cy="4704069"/>
          </a:xfrm>
          <a:prstGeom prst="roundRect">
            <a:avLst/>
          </a:prstGeom>
          <a:solidFill>
            <a:srgbClr val="2C2C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21383C0A-8022-C34C-B0EB-EA6B5CB5994D}"/>
              </a:ext>
            </a:extLst>
          </p:cNvPr>
          <p:cNvSpPr/>
          <p:nvPr/>
        </p:nvSpPr>
        <p:spPr>
          <a:xfrm>
            <a:off x="3007925" y="2079238"/>
            <a:ext cx="2256120" cy="1098244"/>
          </a:xfrm>
          <a:prstGeom prst="roundRect">
            <a:avLst/>
          </a:prstGeom>
          <a:solidFill>
            <a:srgbClr val="1BD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17">
            <a:extLst>
              <a:ext uri="{FF2B5EF4-FFF2-40B4-BE49-F238E27FC236}">
                <a16:creationId xmlns:a16="http://schemas.microsoft.com/office/drawing/2014/main" id="{E596A645-C141-5181-9058-7E08FFE74691}"/>
              </a:ext>
            </a:extLst>
          </p:cNvPr>
          <p:cNvSpPr/>
          <p:nvPr/>
        </p:nvSpPr>
        <p:spPr>
          <a:xfrm>
            <a:off x="9279496" y="2084977"/>
            <a:ext cx="2123314" cy="1031079"/>
          </a:xfrm>
          <a:prstGeom prst="roundRect">
            <a:avLst>
              <a:gd name="adj" fmla="val 6525"/>
            </a:avLst>
          </a:prstGeom>
          <a:solidFill>
            <a:srgbClr val="1ED760"/>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AC4C2487-1BA8-E31E-32EC-72D10E91B614}"/>
              </a:ext>
            </a:extLst>
          </p:cNvPr>
          <p:cNvSpPr txBox="1"/>
          <p:nvPr/>
        </p:nvSpPr>
        <p:spPr>
          <a:xfrm>
            <a:off x="3165122" y="2353900"/>
            <a:ext cx="1941727" cy="646331"/>
          </a:xfrm>
          <a:prstGeom prst="rect">
            <a:avLst/>
          </a:prstGeom>
          <a:noFill/>
        </p:spPr>
        <p:txBody>
          <a:bodyPr wrap="square" rtlCol="0">
            <a:spAutoFit/>
          </a:bodyPr>
          <a:lstStyle/>
          <a:p>
            <a:pPr algn="ctr"/>
            <a:r>
              <a:rPr lang="en-IN" dirty="0">
                <a:latin typeface="Poppins Medium" panose="00000600000000000000" pitchFamily="50" charset="0"/>
                <a:cs typeface="Poppins Medium" panose="00000600000000000000" pitchFamily="50" charset="0"/>
              </a:rPr>
              <a:t>Collaborative</a:t>
            </a:r>
          </a:p>
          <a:p>
            <a:pPr algn="ctr"/>
            <a:r>
              <a:rPr lang="en-IN" dirty="0">
                <a:latin typeface="Poppins Medium" panose="00000600000000000000" pitchFamily="50" charset="0"/>
                <a:cs typeface="Poppins Medium" panose="00000600000000000000" pitchFamily="50" charset="0"/>
              </a:rPr>
              <a:t>Filtering</a:t>
            </a:r>
          </a:p>
        </p:txBody>
      </p:sp>
      <p:sp>
        <p:nvSpPr>
          <p:cNvPr id="37" name="TextBox 36">
            <a:extLst>
              <a:ext uri="{FF2B5EF4-FFF2-40B4-BE49-F238E27FC236}">
                <a16:creationId xmlns:a16="http://schemas.microsoft.com/office/drawing/2014/main" id="{BD83AB7E-D2D2-0BFB-078D-BD9CD935D8B0}"/>
              </a:ext>
            </a:extLst>
          </p:cNvPr>
          <p:cNvSpPr txBox="1"/>
          <p:nvPr/>
        </p:nvSpPr>
        <p:spPr>
          <a:xfrm>
            <a:off x="9310959" y="3340028"/>
            <a:ext cx="2124000" cy="2862322"/>
          </a:xfrm>
          <a:prstGeom prst="rect">
            <a:avLst/>
          </a:prstGeom>
          <a:noFill/>
        </p:spPr>
        <p:txBody>
          <a:bodyPr wrap="square" rtlCol="0">
            <a:spAutoFit/>
          </a:bodyPr>
          <a:lstStyle/>
          <a:p>
            <a:r>
              <a:rPr lang="en-IN" sz="1500" dirty="0">
                <a:solidFill>
                  <a:srgbClr val="B4B5B2"/>
                </a:solidFill>
                <a:latin typeface="Open Sans" panose="020B0606030504020204" pitchFamily="34" charset="0"/>
                <a:ea typeface="Open Sans" panose="020B0606030504020204" pitchFamily="34" charset="0"/>
                <a:cs typeface="Open Sans" panose="020B0606030504020204" pitchFamily="34" charset="0"/>
              </a:rPr>
              <a:t>Combine collaborative filtering and content-based filtering to get the benefits of both. These systems leverage both user behaviour and the intrinsic properties of the songs to provide  better recommendations.</a:t>
            </a:r>
          </a:p>
        </p:txBody>
      </p:sp>
      <p:sp>
        <p:nvSpPr>
          <p:cNvPr id="38" name="TextBox 37">
            <a:extLst>
              <a:ext uri="{FF2B5EF4-FFF2-40B4-BE49-F238E27FC236}">
                <a16:creationId xmlns:a16="http://schemas.microsoft.com/office/drawing/2014/main" id="{254C14E0-3F94-1BC0-CDE2-2EF7976119E5}"/>
              </a:ext>
            </a:extLst>
          </p:cNvPr>
          <p:cNvSpPr txBox="1"/>
          <p:nvPr/>
        </p:nvSpPr>
        <p:spPr>
          <a:xfrm>
            <a:off x="9397725" y="2401328"/>
            <a:ext cx="1882247" cy="369332"/>
          </a:xfrm>
          <a:prstGeom prst="rect">
            <a:avLst/>
          </a:prstGeom>
          <a:noFill/>
        </p:spPr>
        <p:txBody>
          <a:bodyPr wrap="square" rtlCol="0">
            <a:spAutoFit/>
          </a:bodyPr>
          <a:lstStyle/>
          <a:p>
            <a:r>
              <a:rPr lang="en-IN" dirty="0">
                <a:latin typeface="Poppins Medium" panose="00000600000000000000" pitchFamily="50" charset="0"/>
                <a:cs typeface="Poppins Medium" panose="00000600000000000000" pitchFamily="50" charset="0"/>
              </a:rPr>
              <a:t>Hybrid Model</a:t>
            </a:r>
          </a:p>
        </p:txBody>
      </p:sp>
      <p:sp>
        <p:nvSpPr>
          <p:cNvPr id="39" name="TextBox 38">
            <a:extLst>
              <a:ext uri="{FF2B5EF4-FFF2-40B4-BE49-F238E27FC236}">
                <a16:creationId xmlns:a16="http://schemas.microsoft.com/office/drawing/2014/main" id="{EB7DFB80-710A-5AE3-25FE-2EEC204B6963}"/>
              </a:ext>
            </a:extLst>
          </p:cNvPr>
          <p:cNvSpPr txBox="1"/>
          <p:nvPr/>
        </p:nvSpPr>
        <p:spPr>
          <a:xfrm>
            <a:off x="6110291" y="2407092"/>
            <a:ext cx="2140192" cy="369332"/>
          </a:xfrm>
          <a:prstGeom prst="rect">
            <a:avLst/>
          </a:prstGeom>
          <a:noFill/>
        </p:spPr>
        <p:txBody>
          <a:bodyPr wrap="square" rtlCol="0">
            <a:spAutoFit/>
          </a:bodyPr>
          <a:lstStyle/>
          <a:p>
            <a:r>
              <a:rPr lang="en-IN" dirty="0">
                <a:latin typeface="Poppins Medium" panose="00000600000000000000" pitchFamily="50" charset="0"/>
                <a:cs typeface="Poppins Medium" panose="00000600000000000000" pitchFamily="50" charset="0"/>
              </a:rPr>
              <a:t>Content-Based</a:t>
            </a:r>
          </a:p>
        </p:txBody>
      </p:sp>
      <p:sp>
        <p:nvSpPr>
          <p:cNvPr id="40" name="TextBox 39">
            <a:extLst>
              <a:ext uri="{FF2B5EF4-FFF2-40B4-BE49-F238E27FC236}">
                <a16:creationId xmlns:a16="http://schemas.microsoft.com/office/drawing/2014/main" id="{7289750D-1E23-A385-780B-FFE51B463220}"/>
              </a:ext>
            </a:extLst>
          </p:cNvPr>
          <p:cNvSpPr txBox="1"/>
          <p:nvPr/>
        </p:nvSpPr>
        <p:spPr>
          <a:xfrm>
            <a:off x="6173546" y="3349031"/>
            <a:ext cx="2140192" cy="2631490"/>
          </a:xfrm>
          <a:prstGeom prst="rect">
            <a:avLst/>
          </a:prstGeom>
          <a:noFill/>
        </p:spPr>
        <p:txBody>
          <a:bodyPr wrap="square" rtlCol="0">
            <a:spAutoFit/>
          </a:bodyPr>
          <a:lstStyle/>
          <a:p>
            <a:r>
              <a:rPr lang="en-IN" sz="1500" dirty="0">
                <a:solidFill>
                  <a:srgbClr val="B4B5B2"/>
                </a:solidFill>
                <a:latin typeface="Open Sans" panose="020B0606030504020204" pitchFamily="34" charset="0"/>
                <a:ea typeface="Open Sans" panose="020B0606030504020204" pitchFamily="34" charset="0"/>
                <a:cs typeface="Open Sans" panose="020B0606030504020204" pitchFamily="34" charset="0"/>
              </a:rPr>
              <a:t>Recommends songs based on their audio features, such as genre, tempo, instrumentation, or lyrics. This method analyses the characteristics of songs a user likes and suggests songs with similar features</a:t>
            </a:r>
          </a:p>
        </p:txBody>
      </p:sp>
      <p:sp>
        <p:nvSpPr>
          <p:cNvPr id="42" name="TextBox 41">
            <a:extLst>
              <a:ext uri="{FF2B5EF4-FFF2-40B4-BE49-F238E27FC236}">
                <a16:creationId xmlns:a16="http://schemas.microsoft.com/office/drawing/2014/main" id="{997768A4-4754-2E2E-4AFD-9F860A451D42}"/>
              </a:ext>
            </a:extLst>
          </p:cNvPr>
          <p:cNvSpPr txBox="1"/>
          <p:nvPr/>
        </p:nvSpPr>
        <p:spPr>
          <a:xfrm>
            <a:off x="3029634" y="3340028"/>
            <a:ext cx="2404034" cy="3108543"/>
          </a:xfrm>
          <a:prstGeom prst="rect">
            <a:avLst/>
          </a:prstGeom>
          <a:noFill/>
        </p:spPr>
        <p:txBody>
          <a:bodyPr wrap="square" rtlCol="0">
            <a:spAutoFit/>
          </a:bodyPr>
          <a:lstStyle/>
          <a:p>
            <a:r>
              <a:rPr lang="en-IN" sz="1400" dirty="0">
                <a:solidFill>
                  <a:srgbClr val="B4B5B2"/>
                </a:solidFill>
                <a:latin typeface="Open Sans" panose="020B0606030504020204" pitchFamily="34" charset="0"/>
                <a:ea typeface="Open Sans" panose="020B0606030504020204" pitchFamily="34" charset="0"/>
                <a:cs typeface="Open Sans" panose="020B0606030504020204" pitchFamily="34" charset="0"/>
              </a:rPr>
              <a:t>Collaborative filtering approach uses both user-based and item-based techniques to recommend music. </a:t>
            </a:r>
          </a:p>
          <a:p>
            <a:r>
              <a:rPr lang="en-IN" sz="1400" dirty="0">
                <a:solidFill>
                  <a:srgbClr val="B4B5B2"/>
                </a:solidFill>
                <a:latin typeface="Open Sans" panose="020B0606030504020204" pitchFamily="34" charset="0"/>
                <a:ea typeface="Open Sans" panose="020B0606030504020204" pitchFamily="34" charset="0"/>
                <a:cs typeface="Open Sans" panose="020B0606030504020204" pitchFamily="34" charset="0"/>
              </a:rPr>
              <a:t>1.)</a:t>
            </a:r>
            <a:r>
              <a:rPr lang="en-IN" sz="1400" dirty="0">
                <a:solidFill>
                  <a:srgbClr val="B4B5B2"/>
                </a:solidFill>
                <a:highlight>
                  <a:srgbClr val="121212"/>
                </a:highlight>
                <a:latin typeface="Open Sans" panose="020B0606030504020204" pitchFamily="34" charset="0"/>
                <a:ea typeface="Open Sans" panose="020B0606030504020204" pitchFamily="34" charset="0"/>
                <a:cs typeface="Open Sans" panose="020B0606030504020204" pitchFamily="34" charset="0"/>
              </a:rPr>
              <a:t>User-based filtering </a:t>
            </a:r>
            <a:r>
              <a:rPr lang="en-IN" sz="1400" dirty="0">
                <a:solidFill>
                  <a:srgbClr val="B4B5B2"/>
                </a:solidFill>
                <a:latin typeface="Open Sans" panose="020B0606030504020204" pitchFamily="34" charset="0"/>
                <a:ea typeface="Open Sans" panose="020B0606030504020204" pitchFamily="34" charset="0"/>
                <a:cs typeface="Open Sans" panose="020B0606030504020204" pitchFamily="34" charset="0"/>
              </a:rPr>
              <a:t>suggests songs liked by users with similar preferences</a:t>
            </a:r>
          </a:p>
          <a:p>
            <a:endParaRPr lang="en-IN" sz="1400" dirty="0">
              <a:solidFill>
                <a:srgbClr val="B4B5B2"/>
              </a:solidFill>
              <a:latin typeface="Open Sans" panose="020B0606030504020204" pitchFamily="34" charset="0"/>
              <a:ea typeface="Open Sans" panose="020B0606030504020204" pitchFamily="34" charset="0"/>
              <a:cs typeface="Open Sans" panose="020B0606030504020204" pitchFamily="34" charset="0"/>
            </a:endParaRPr>
          </a:p>
          <a:p>
            <a:r>
              <a:rPr lang="en-IN" sz="1400" dirty="0">
                <a:solidFill>
                  <a:srgbClr val="B4B5B2"/>
                </a:solidFill>
                <a:latin typeface="Open Sans" panose="020B0606030504020204" pitchFamily="34" charset="0"/>
                <a:ea typeface="Open Sans" panose="020B0606030504020204" pitchFamily="34" charset="0"/>
                <a:cs typeface="Open Sans" panose="020B0606030504020204" pitchFamily="34" charset="0"/>
              </a:rPr>
              <a:t>2.)</a:t>
            </a:r>
            <a:r>
              <a:rPr lang="en-IN" sz="1400" dirty="0">
                <a:solidFill>
                  <a:srgbClr val="B4B5B2"/>
                </a:solidFill>
                <a:highlight>
                  <a:srgbClr val="121212"/>
                </a:highlight>
                <a:latin typeface="Open Sans" panose="020B0606030504020204" pitchFamily="34" charset="0"/>
                <a:ea typeface="Open Sans" panose="020B0606030504020204" pitchFamily="34" charset="0"/>
                <a:cs typeface="Open Sans" panose="020B0606030504020204" pitchFamily="34" charset="0"/>
              </a:rPr>
              <a:t>Item-based filtering </a:t>
            </a:r>
            <a:r>
              <a:rPr lang="en-IN" sz="1400" dirty="0">
                <a:solidFill>
                  <a:srgbClr val="B4B5B2"/>
                </a:solidFill>
                <a:latin typeface="Open Sans" panose="020B0606030504020204" pitchFamily="34" charset="0"/>
                <a:ea typeface="Open Sans" panose="020B0606030504020204" pitchFamily="34" charset="0"/>
                <a:cs typeface="Open Sans" panose="020B0606030504020204" pitchFamily="34" charset="0"/>
              </a:rPr>
              <a:t>recommends songs that are similar to the ones a user already enjoys</a:t>
            </a:r>
          </a:p>
        </p:txBody>
      </p:sp>
    </p:spTree>
    <p:extLst>
      <p:ext uri="{BB962C8B-B14F-4D97-AF65-F5344CB8AC3E}">
        <p14:creationId xmlns:p14="http://schemas.microsoft.com/office/powerpoint/2010/main" val="2632727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4C31B3-0E8B-84D7-99EF-749E4E95D45F}"/>
            </a:ext>
          </a:extLst>
        </p:cNvPr>
        <p:cNvGrpSpPr/>
        <p:nvPr/>
      </p:nvGrpSpPr>
      <p:grpSpPr>
        <a:xfrm>
          <a:off x="0" y="0"/>
          <a:ext cx="0" cy="0"/>
          <a:chOff x="0" y="0"/>
          <a:chExt cx="0" cy="0"/>
        </a:xfrm>
      </p:grpSpPr>
      <p:sp>
        <p:nvSpPr>
          <p:cNvPr id="4" name="Rectangle: Rounded Corners 105">
            <a:extLst>
              <a:ext uri="{FF2B5EF4-FFF2-40B4-BE49-F238E27FC236}">
                <a16:creationId xmlns:a16="http://schemas.microsoft.com/office/drawing/2014/main" id="{264DE732-9AC9-A2BE-BAB3-A7C213DCCEFE}"/>
              </a:ext>
            </a:extLst>
          </p:cNvPr>
          <p:cNvSpPr/>
          <p:nvPr/>
        </p:nvSpPr>
        <p:spPr>
          <a:xfrm>
            <a:off x="-412750" y="-241300"/>
            <a:ext cx="13017499" cy="7404100"/>
          </a:xfrm>
          <a:prstGeom prst="roundRect">
            <a:avLst>
              <a:gd name="adj" fmla="val 6568"/>
            </a:avLst>
          </a:prstGeom>
          <a:solidFill>
            <a:srgbClr val="2C2C2C"/>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tx1"/>
              </a:solidFill>
              <a:effectLst>
                <a:outerShdw blurRad="38100" dist="19050" dir="2700000" algn="tl" rotWithShape="0">
                  <a:schemeClr val="dk1">
                    <a:alpha val="40000"/>
                  </a:schemeClr>
                </a:outerShdw>
              </a:effectLst>
            </a:endParaRPr>
          </a:p>
        </p:txBody>
      </p:sp>
      <p:sp>
        <p:nvSpPr>
          <p:cNvPr id="2" name="Rectangle: Rounded Corners 17">
            <a:extLst>
              <a:ext uri="{FF2B5EF4-FFF2-40B4-BE49-F238E27FC236}">
                <a16:creationId xmlns:a16="http://schemas.microsoft.com/office/drawing/2014/main" id="{BEB7B053-0F7D-4C6B-D1AA-A81B6343885A}"/>
              </a:ext>
            </a:extLst>
          </p:cNvPr>
          <p:cNvSpPr/>
          <p:nvPr/>
        </p:nvSpPr>
        <p:spPr>
          <a:xfrm>
            <a:off x="-416434" y="-241299"/>
            <a:ext cx="13017499" cy="2234402"/>
          </a:xfrm>
          <a:prstGeom prst="roundRect">
            <a:avLst>
              <a:gd name="adj" fmla="val 6525"/>
            </a:avLst>
          </a:prstGeom>
          <a:solidFill>
            <a:srgbClr val="1ED760"/>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a:extLst>
              <a:ext uri="{FF2B5EF4-FFF2-40B4-BE49-F238E27FC236}">
                <a16:creationId xmlns:a16="http://schemas.microsoft.com/office/drawing/2014/main" id="{1E90D3DB-1C1E-CDDD-3643-819FFBF9441D}"/>
              </a:ext>
            </a:extLst>
          </p:cNvPr>
          <p:cNvGrpSpPr/>
          <p:nvPr/>
        </p:nvGrpSpPr>
        <p:grpSpPr>
          <a:xfrm>
            <a:off x="511614" y="262188"/>
            <a:ext cx="297947" cy="297947"/>
            <a:chOff x="8892506" y="664914"/>
            <a:chExt cx="209401" cy="209401"/>
          </a:xfrm>
        </p:grpSpPr>
        <p:sp>
          <p:nvSpPr>
            <p:cNvPr id="9" name="Oval 8">
              <a:hlinkClick r:id="" action="ppaction://hlinkshowjump?jump=previousslide"/>
              <a:extLst>
                <a:ext uri="{FF2B5EF4-FFF2-40B4-BE49-F238E27FC236}">
                  <a16:creationId xmlns:a16="http://schemas.microsoft.com/office/drawing/2014/main" id="{8081FD28-E8D6-67A6-CF8B-EF17DDBF244C}"/>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Graphic 63" descr="Caret Left with solid fill">
              <a:hlinkClick r:id="" action="ppaction://hlinkshowjump?jump=previousslide"/>
              <a:extLst>
                <a:ext uri="{FF2B5EF4-FFF2-40B4-BE49-F238E27FC236}">
                  <a16:creationId xmlns:a16="http://schemas.microsoft.com/office/drawing/2014/main" id="{63334CDB-8226-BDDA-A4C3-5ADA14E4D6D0}"/>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13" name="Group 12">
            <a:extLst>
              <a:ext uri="{FF2B5EF4-FFF2-40B4-BE49-F238E27FC236}">
                <a16:creationId xmlns:a16="http://schemas.microsoft.com/office/drawing/2014/main" id="{4D367530-BE0A-72EB-7CB4-ADCA2AF1AD28}"/>
              </a:ext>
            </a:extLst>
          </p:cNvPr>
          <p:cNvGrpSpPr/>
          <p:nvPr/>
        </p:nvGrpSpPr>
        <p:grpSpPr>
          <a:xfrm flipH="1">
            <a:off x="919504" y="262188"/>
            <a:ext cx="297947" cy="297947"/>
            <a:chOff x="8892506" y="664914"/>
            <a:chExt cx="209401" cy="209401"/>
          </a:xfrm>
        </p:grpSpPr>
        <p:sp>
          <p:nvSpPr>
            <p:cNvPr id="16" name="Oval 15">
              <a:hlinkClick r:id="" action="ppaction://hlinkshowjump?jump=nextslide"/>
              <a:extLst>
                <a:ext uri="{FF2B5EF4-FFF2-40B4-BE49-F238E27FC236}">
                  <a16:creationId xmlns:a16="http://schemas.microsoft.com/office/drawing/2014/main" id="{DFE54BC5-A9ED-8B10-E98D-718685558733}"/>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Graphic 63" descr="Caret Left with solid fill">
              <a:hlinkClick r:id="" action="ppaction://hlinkshowjump?jump=nextslide"/>
              <a:extLst>
                <a:ext uri="{FF2B5EF4-FFF2-40B4-BE49-F238E27FC236}">
                  <a16:creationId xmlns:a16="http://schemas.microsoft.com/office/drawing/2014/main" id="{6E8A305A-C4BC-2CBD-AB0C-0867769D542B}"/>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sp>
        <p:nvSpPr>
          <p:cNvPr id="29" name="TextBox 28">
            <a:extLst>
              <a:ext uri="{FF2B5EF4-FFF2-40B4-BE49-F238E27FC236}">
                <a16:creationId xmlns:a16="http://schemas.microsoft.com/office/drawing/2014/main" id="{44C12410-C3AA-CBE8-4639-37AFB3AEB537}"/>
              </a:ext>
            </a:extLst>
          </p:cNvPr>
          <p:cNvSpPr txBox="1"/>
          <p:nvPr/>
        </p:nvSpPr>
        <p:spPr>
          <a:xfrm>
            <a:off x="960978" y="784408"/>
            <a:ext cx="4983599" cy="769441"/>
          </a:xfrm>
          <a:prstGeom prst="rect">
            <a:avLst/>
          </a:prstGeom>
          <a:noFill/>
        </p:spPr>
        <p:txBody>
          <a:bodyPr wrap="square" rtlCol="0">
            <a:spAutoFit/>
          </a:bodyPr>
          <a:lstStyle/>
          <a:p>
            <a:r>
              <a:rPr lang="en-IN" sz="4400" dirty="0">
                <a:latin typeface="Poppins Medium" panose="00000600000000000000" pitchFamily="50" charset="0"/>
                <a:cs typeface="Poppins Medium" panose="00000600000000000000" pitchFamily="50" charset="0"/>
              </a:rPr>
              <a:t>Cosine Similarity</a:t>
            </a:r>
          </a:p>
        </p:txBody>
      </p:sp>
      <p:pic>
        <p:nvPicPr>
          <p:cNvPr id="2050" name="Picture 2">
            <a:extLst>
              <a:ext uri="{FF2B5EF4-FFF2-40B4-BE49-F238E27FC236}">
                <a16:creationId xmlns:a16="http://schemas.microsoft.com/office/drawing/2014/main" id="{9BF2E114-BC2E-4C76-1942-7CE908658C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702" y="5425892"/>
            <a:ext cx="5655527" cy="1295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7EC6702-50CF-227F-3997-CE010376C953}"/>
              </a:ext>
            </a:extLst>
          </p:cNvPr>
          <p:cNvSpPr txBox="1"/>
          <p:nvPr/>
        </p:nvSpPr>
        <p:spPr>
          <a:xfrm>
            <a:off x="511614" y="2399061"/>
            <a:ext cx="11057206" cy="2585323"/>
          </a:xfrm>
          <a:prstGeom prst="rect">
            <a:avLst/>
          </a:prstGeom>
          <a:noFill/>
        </p:spPr>
        <p:txBody>
          <a:bodyPr wrap="square" rtlCol="0">
            <a:spAutoFit/>
          </a:bodyPr>
          <a:lstStyle/>
          <a:p>
            <a:pPr marL="285750" indent="-285750">
              <a:buFont typeface="Arial" panose="020B0604020202020204" pitchFamily="34" charset="0"/>
              <a:buChar char="•"/>
            </a:pPr>
            <a:r>
              <a:rPr lang="en-IN" sz="1800" b="0" i="0" u="none" strike="noStrike" dirty="0">
                <a:solidFill>
                  <a:srgbClr val="B4B5B2"/>
                </a:solidFill>
                <a:effectLst/>
                <a:latin typeface="Open Sans" panose="020B0606030504020204" pitchFamily="34" charset="0"/>
                <a:ea typeface="Open Sans" panose="020B0606030504020204" pitchFamily="34" charset="0"/>
                <a:cs typeface="Open Sans" panose="020B0606030504020204" pitchFamily="34" charset="0"/>
              </a:rPr>
              <a:t>Cosine similarity is employed to measure the similarity between songs based on the vectorized feature data.</a:t>
            </a:r>
          </a:p>
          <a:p>
            <a:pPr marL="285750" indent="-285750">
              <a:buFont typeface="Arial" panose="020B0604020202020204" pitchFamily="34" charset="0"/>
              <a:buChar char="•"/>
            </a:pPr>
            <a:r>
              <a:rPr lang="en-IN" sz="1800" b="0" i="0" u="none" strike="noStrike" dirty="0">
                <a:solidFill>
                  <a:srgbClr val="B4B5B2"/>
                </a:solidFill>
                <a:effectLst/>
                <a:latin typeface="Open Sans" panose="020B0606030504020204" pitchFamily="34" charset="0"/>
                <a:ea typeface="Open Sans" panose="020B0606030504020204" pitchFamily="34" charset="0"/>
                <a:cs typeface="Open Sans" panose="020B0606030504020204" pitchFamily="34" charset="0"/>
              </a:rPr>
              <a:t> Cosine similarity is defined as the cosine of the angle between two non-zero vectors in an n- dimensional space, where a higher cosine similarity value indicates higher similarity between the vectors.</a:t>
            </a:r>
          </a:p>
          <a:p>
            <a:pPr marL="285750" indent="-285750">
              <a:buFont typeface="Arial" panose="020B0604020202020204" pitchFamily="34" charset="0"/>
              <a:buChar char="•"/>
            </a:pPr>
            <a:r>
              <a:rPr lang="en-IN" sz="1800" b="0" i="0" u="none" strike="noStrike" dirty="0">
                <a:solidFill>
                  <a:srgbClr val="B4B5B2"/>
                </a:solidFill>
                <a:effectLst/>
                <a:latin typeface="Open Sans" panose="020B0606030504020204" pitchFamily="34" charset="0"/>
                <a:ea typeface="Open Sans" panose="020B0606030504020204" pitchFamily="34" charset="0"/>
                <a:cs typeface="Open Sans" panose="020B0606030504020204" pitchFamily="34" charset="0"/>
              </a:rPr>
              <a:t>A similarity score of 1 means the users or songs are very similar, while a score of 0 means they have no similarity. </a:t>
            </a:r>
          </a:p>
          <a:p>
            <a:pPr marL="285750" indent="-285750">
              <a:buFont typeface="Arial" panose="020B0604020202020204" pitchFamily="34" charset="0"/>
              <a:buChar char="•"/>
            </a:pPr>
            <a:r>
              <a:rPr lang="en-IN" sz="1800" b="0" i="0" u="none" strike="noStrike" dirty="0">
                <a:solidFill>
                  <a:srgbClr val="B4B5B2"/>
                </a:solidFill>
                <a:effectLst/>
                <a:latin typeface="Open Sans" panose="020B0606030504020204" pitchFamily="34" charset="0"/>
                <a:ea typeface="Open Sans" panose="020B0606030504020204" pitchFamily="34" charset="0"/>
                <a:cs typeface="Open Sans" panose="020B0606030504020204" pitchFamily="34" charset="0"/>
              </a:rPr>
              <a:t>This helps in finding users with similar music tastes or songs with similar characteristics, aiding in accurate recommendations</a:t>
            </a:r>
          </a:p>
        </p:txBody>
      </p:sp>
      <p:sp>
        <p:nvSpPr>
          <p:cNvPr id="10" name="TextBox 9">
            <a:extLst>
              <a:ext uri="{FF2B5EF4-FFF2-40B4-BE49-F238E27FC236}">
                <a16:creationId xmlns:a16="http://schemas.microsoft.com/office/drawing/2014/main" id="{9A840AA6-9ED5-A442-79B1-5C47EBC73C28}"/>
              </a:ext>
            </a:extLst>
          </p:cNvPr>
          <p:cNvSpPr txBox="1"/>
          <p:nvPr/>
        </p:nvSpPr>
        <p:spPr>
          <a:xfrm>
            <a:off x="7453681" y="5888926"/>
            <a:ext cx="4573454" cy="369332"/>
          </a:xfrm>
          <a:prstGeom prst="rect">
            <a:avLst/>
          </a:prstGeom>
          <a:noFill/>
        </p:spPr>
        <p:txBody>
          <a:bodyPr wrap="square" rtlCol="0">
            <a:spAutoFit/>
          </a:bodyPr>
          <a:lstStyle/>
          <a:p>
            <a:r>
              <a:rPr lang="en-IN" sz="1800" b="0" i="0" u="none" strike="noStrike" dirty="0">
                <a:solidFill>
                  <a:srgbClr val="B4B5B2"/>
                </a:solidFill>
                <a:effectLst/>
                <a:latin typeface="Open Sans" panose="020B0606030504020204" pitchFamily="34" charset="0"/>
                <a:ea typeface="Open Sans" panose="020B0606030504020204" pitchFamily="34" charset="0"/>
                <a:cs typeface="Open Sans" panose="020B0606030504020204" pitchFamily="34" charset="0"/>
              </a:rPr>
              <a:t>where A and B represent two vectors</a:t>
            </a:r>
            <a:endParaRPr lang="en-IN" sz="1700" dirty="0">
              <a:solidFill>
                <a:srgbClr val="B4B5B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F0972C01-5B08-5D6E-B9C1-A23863FE64D9}"/>
              </a:ext>
            </a:extLst>
          </p:cNvPr>
          <p:cNvSpPr/>
          <p:nvPr/>
        </p:nvSpPr>
        <p:spPr>
          <a:xfrm>
            <a:off x="-3021542" y="-118047"/>
            <a:ext cx="2402237"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F48BA5CF-50FB-969A-A788-4AC7DE411EBA}"/>
              </a:ext>
            </a:extLst>
          </p:cNvPr>
          <p:cNvGrpSpPr/>
          <p:nvPr/>
        </p:nvGrpSpPr>
        <p:grpSpPr>
          <a:xfrm>
            <a:off x="-2621464" y="103626"/>
            <a:ext cx="361410" cy="70427"/>
            <a:chOff x="249382" y="221673"/>
            <a:chExt cx="234616" cy="45719"/>
          </a:xfrm>
        </p:grpSpPr>
        <p:sp>
          <p:nvSpPr>
            <p:cNvPr id="15" name="Oval 14">
              <a:extLst>
                <a:ext uri="{FF2B5EF4-FFF2-40B4-BE49-F238E27FC236}">
                  <a16:creationId xmlns:a16="http://schemas.microsoft.com/office/drawing/2014/main" id="{26554901-CC9C-18E6-E7D8-DEA4DA4ED8B3}"/>
                </a:ext>
              </a:extLst>
            </p:cNvPr>
            <p:cNvSpPr/>
            <p:nvPr/>
          </p:nvSpPr>
          <p:spPr>
            <a:xfrm>
              <a:off x="24938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F390E176-24F6-EE5D-DC39-853296138C66}"/>
                </a:ext>
              </a:extLst>
            </p:cNvPr>
            <p:cNvSpPr/>
            <p:nvPr/>
          </p:nvSpPr>
          <p:spPr>
            <a:xfrm>
              <a:off x="34463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C1529186-8E2B-5E49-FB3D-3614BB8D28AD}"/>
                </a:ext>
              </a:extLst>
            </p:cNvPr>
            <p:cNvSpPr/>
            <p:nvPr/>
          </p:nvSpPr>
          <p:spPr>
            <a:xfrm>
              <a:off x="438279"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TextBox 22">
            <a:hlinkClick r:id="rId3" action="ppaction://hlinksldjump"/>
            <a:extLst>
              <a:ext uri="{FF2B5EF4-FFF2-40B4-BE49-F238E27FC236}">
                <a16:creationId xmlns:a16="http://schemas.microsoft.com/office/drawing/2014/main" id="{9675B77F-AB27-FAEF-201C-2B421AC9601F}"/>
              </a:ext>
            </a:extLst>
          </p:cNvPr>
          <p:cNvSpPr txBox="1"/>
          <p:nvPr/>
        </p:nvSpPr>
        <p:spPr>
          <a:xfrm>
            <a:off x="-2152219" y="727723"/>
            <a:ext cx="949299"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Team</a:t>
            </a:r>
          </a:p>
        </p:txBody>
      </p:sp>
      <p:sp>
        <p:nvSpPr>
          <p:cNvPr id="24" name="TextBox 23">
            <a:hlinkClick r:id="rId4" action="ppaction://hlinksldjump"/>
            <a:extLst>
              <a:ext uri="{FF2B5EF4-FFF2-40B4-BE49-F238E27FC236}">
                <a16:creationId xmlns:a16="http://schemas.microsoft.com/office/drawing/2014/main" id="{F2ABF389-D8F8-2023-FE52-9D173303F8E0}"/>
              </a:ext>
            </a:extLst>
          </p:cNvPr>
          <p:cNvSpPr txBox="1"/>
          <p:nvPr/>
        </p:nvSpPr>
        <p:spPr>
          <a:xfrm>
            <a:off x="-2152219" y="1184657"/>
            <a:ext cx="79861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Agenda</a:t>
            </a:r>
          </a:p>
        </p:txBody>
      </p:sp>
      <p:sp>
        <p:nvSpPr>
          <p:cNvPr id="25" name="TextBox 24">
            <a:hlinkClick r:id="rId5" action="ppaction://hlinksldjump"/>
            <a:extLst>
              <a:ext uri="{FF2B5EF4-FFF2-40B4-BE49-F238E27FC236}">
                <a16:creationId xmlns:a16="http://schemas.microsoft.com/office/drawing/2014/main" id="{1027ADC5-ECAF-2F61-15C0-B94444A68FC0}"/>
              </a:ext>
            </a:extLst>
          </p:cNvPr>
          <p:cNvSpPr txBox="1"/>
          <p:nvPr/>
        </p:nvSpPr>
        <p:spPr>
          <a:xfrm>
            <a:off x="-2152219" y="1633742"/>
            <a:ext cx="1130438"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Introduction</a:t>
            </a:r>
          </a:p>
        </p:txBody>
      </p:sp>
      <p:sp>
        <p:nvSpPr>
          <p:cNvPr id="26" name="TextBox 25">
            <a:hlinkClick r:id="rId6" action="ppaction://hlinksldjump"/>
            <a:extLst>
              <a:ext uri="{FF2B5EF4-FFF2-40B4-BE49-F238E27FC236}">
                <a16:creationId xmlns:a16="http://schemas.microsoft.com/office/drawing/2014/main" id="{CB034009-B033-C32A-C2AA-AFBC138ACD87}"/>
              </a:ext>
            </a:extLst>
          </p:cNvPr>
          <p:cNvSpPr txBox="1"/>
          <p:nvPr/>
        </p:nvSpPr>
        <p:spPr>
          <a:xfrm>
            <a:off x="-2152219" y="1986812"/>
            <a:ext cx="998991" cy="461665"/>
          </a:xfrm>
          <a:prstGeom prst="rect">
            <a:avLst/>
          </a:prstGeom>
          <a:noFill/>
        </p:spPr>
        <p:txBody>
          <a:bodyPr wrap="none" rtlCol="0">
            <a:spAutoFit/>
          </a:bodyPr>
          <a:lstStyle/>
          <a:p>
            <a:r>
              <a:rPr lang="en-IN" sz="1200" dirty="0">
                <a:solidFill>
                  <a:srgbClr val="1BD760"/>
                </a:solidFill>
                <a:latin typeface="Poppins Medium" panose="00000600000000000000" pitchFamily="50" charset="0"/>
                <a:cs typeface="Poppins Medium" panose="00000600000000000000" pitchFamily="50" charset="0"/>
              </a:rPr>
              <a:t>Aims and</a:t>
            </a:r>
          </a:p>
          <a:p>
            <a:r>
              <a:rPr lang="en-IN" sz="1200" dirty="0">
                <a:solidFill>
                  <a:srgbClr val="1BD760"/>
                </a:solidFill>
                <a:latin typeface="Poppins Medium" panose="00000600000000000000" pitchFamily="50" charset="0"/>
                <a:cs typeface="Poppins Medium" panose="00000600000000000000" pitchFamily="50" charset="0"/>
              </a:rPr>
              <a:t>Objectives</a:t>
            </a:r>
          </a:p>
        </p:txBody>
      </p:sp>
      <p:sp>
        <p:nvSpPr>
          <p:cNvPr id="28" name="TextBox 27">
            <a:hlinkClick r:id="rId5" action="ppaction://hlinksldjump"/>
            <a:extLst>
              <a:ext uri="{FF2B5EF4-FFF2-40B4-BE49-F238E27FC236}">
                <a16:creationId xmlns:a16="http://schemas.microsoft.com/office/drawing/2014/main" id="{F739D880-19D4-DA66-6520-A561F7F38CF6}"/>
              </a:ext>
            </a:extLst>
          </p:cNvPr>
          <p:cNvSpPr txBox="1"/>
          <p:nvPr/>
        </p:nvSpPr>
        <p:spPr>
          <a:xfrm>
            <a:off x="-2152219" y="2531912"/>
            <a:ext cx="79380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Dataset</a:t>
            </a:r>
          </a:p>
        </p:txBody>
      </p:sp>
      <p:sp>
        <p:nvSpPr>
          <p:cNvPr id="31" name="TextBox 30">
            <a:hlinkClick r:id="rId7" action="ppaction://hlinksldjump"/>
            <a:extLst>
              <a:ext uri="{FF2B5EF4-FFF2-40B4-BE49-F238E27FC236}">
                <a16:creationId xmlns:a16="http://schemas.microsoft.com/office/drawing/2014/main" id="{4A3D4ECE-FF93-133F-1660-A0AEFB0E9BA8}"/>
              </a:ext>
            </a:extLst>
          </p:cNvPr>
          <p:cNvSpPr txBox="1"/>
          <p:nvPr/>
        </p:nvSpPr>
        <p:spPr>
          <a:xfrm>
            <a:off x="-2152219" y="3361200"/>
            <a:ext cx="481222"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EDA</a:t>
            </a:r>
          </a:p>
        </p:txBody>
      </p:sp>
      <p:sp>
        <p:nvSpPr>
          <p:cNvPr id="32" name="TextBox 31">
            <a:hlinkClick r:id="rId8" action="ppaction://hlinksldjump"/>
            <a:extLst>
              <a:ext uri="{FF2B5EF4-FFF2-40B4-BE49-F238E27FC236}">
                <a16:creationId xmlns:a16="http://schemas.microsoft.com/office/drawing/2014/main" id="{83A381A2-A7E4-A10B-132B-6C7A1C84BAE2}"/>
              </a:ext>
            </a:extLst>
          </p:cNvPr>
          <p:cNvSpPr txBox="1"/>
          <p:nvPr/>
        </p:nvSpPr>
        <p:spPr>
          <a:xfrm>
            <a:off x="-2152219" y="3734623"/>
            <a:ext cx="1625766" cy="461665"/>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Recommendation </a:t>
            </a:r>
          </a:p>
          <a:p>
            <a:r>
              <a:rPr lang="en-IN" sz="1200" dirty="0">
                <a:solidFill>
                  <a:srgbClr val="B4B5B2"/>
                </a:solidFill>
                <a:latin typeface="Poppins Medium" panose="00000600000000000000" pitchFamily="50" charset="0"/>
                <a:cs typeface="Poppins Medium" panose="00000600000000000000" pitchFamily="50" charset="0"/>
              </a:rPr>
              <a:t>System</a:t>
            </a:r>
          </a:p>
        </p:txBody>
      </p:sp>
      <p:sp>
        <p:nvSpPr>
          <p:cNvPr id="36" name="TextBox 35">
            <a:hlinkClick r:id="rId9" action="ppaction://hlinksldjump"/>
            <a:extLst>
              <a:ext uri="{FF2B5EF4-FFF2-40B4-BE49-F238E27FC236}">
                <a16:creationId xmlns:a16="http://schemas.microsoft.com/office/drawing/2014/main" id="{0F2F35D0-EFCE-08BA-F7AA-02FCA9DD607E}"/>
              </a:ext>
            </a:extLst>
          </p:cNvPr>
          <p:cNvSpPr txBox="1"/>
          <p:nvPr/>
        </p:nvSpPr>
        <p:spPr>
          <a:xfrm>
            <a:off x="-2152219" y="4266734"/>
            <a:ext cx="1111202"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Key Insights</a:t>
            </a:r>
          </a:p>
        </p:txBody>
      </p:sp>
      <p:sp>
        <p:nvSpPr>
          <p:cNvPr id="37" name="TextBox 36">
            <a:hlinkClick r:id="rId10" action="ppaction://hlinksldjump"/>
            <a:extLst>
              <a:ext uri="{FF2B5EF4-FFF2-40B4-BE49-F238E27FC236}">
                <a16:creationId xmlns:a16="http://schemas.microsoft.com/office/drawing/2014/main" id="{E3548BEA-03F3-47F6-D7E2-03ABAF2E7FB8}"/>
              </a:ext>
            </a:extLst>
          </p:cNvPr>
          <p:cNvSpPr txBox="1"/>
          <p:nvPr/>
        </p:nvSpPr>
        <p:spPr>
          <a:xfrm>
            <a:off x="-2152219" y="4719501"/>
            <a:ext cx="105189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Conclusion</a:t>
            </a:r>
          </a:p>
        </p:txBody>
      </p:sp>
      <p:sp>
        <p:nvSpPr>
          <p:cNvPr id="38" name="TextBox 37">
            <a:hlinkClick r:id="rId11" action="ppaction://hlinksldjump"/>
            <a:extLst>
              <a:ext uri="{FF2B5EF4-FFF2-40B4-BE49-F238E27FC236}">
                <a16:creationId xmlns:a16="http://schemas.microsoft.com/office/drawing/2014/main" id="{D492F3F0-D03A-B4AA-7073-0F6CA15B4430}"/>
              </a:ext>
            </a:extLst>
          </p:cNvPr>
          <p:cNvSpPr txBox="1"/>
          <p:nvPr/>
        </p:nvSpPr>
        <p:spPr>
          <a:xfrm>
            <a:off x="-2152219" y="5172268"/>
            <a:ext cx="119616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Future Scope</a:t>
            </a:r>
          </a:p>
        </p:txBody>
      </p:sp>
      <p:pic>
        <p:nvPicPr>
          <p:cNvPr id="39" name="Graphic 38" descr="Users with solid fill">
            <a:extLst>
              <a:ext uri="{FF2B5EF4-FFF2-40B4-BE49-F238E27FC236}">
                <a16:creationId xmlns:a16="http://schemas.microsoft.com/office/drawing/2014/main" id="{96AF0909-0C45-1EB0-E990-BAF4DB61F69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50509" y="694201"/>
            <a:ext cx="360000" cy="360000"/>
          </a:xfrm>
          <a:prstGeom prst="rect">
            <a:avLst/>
          </a:prstGeom>
        </p:spPr>
      </p:pic>
      <p:pic>
        <p:nvPicPr>
          <p:cNvPr id="40" name="Graphic 39" descr="Table with solid fill">
            <a:extLst>
              <a:ext uri="{FF2B5EF4-FFF2-40B4-BE49-F238E27FC236}">
                <a16:creationId xmlns:a16="http://schemas.microsoft.com/office/drawing/2014/main" id="{208D89F2-1D3F-5F09-C662-4C0770684A7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73206" y="2480426"/>
            <a:ext cx="360000" cy="360000"/>
          </a:xfrm>
          <a:prstGeom prst="rect">
            <a:avLst/>
          </a:prstGeom>
        </p:spPr>
      </p:pic>
      <p:pic>
        <p:nvPicPr>
          <p:cNvPr id="42" name="Graphic 41" descr="Presentation with bar chart with solid fill">
            <a:extLst>
              <a:ext uri="{FF2B5EF4-FFF2-40B4-BE49-F238E27FC236}">
                <a16:creationId xmlns:a16="http://schemas.microsoft.com/office/drawing/2014/main" id="{1201CACE-637A-7423-6C59-89BF996292C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657266" y="3316942"/>
            <a:ext cx="360000" cy="360000"/>
          </a:xfrm>
          <a:prstGeom prst="rect">
            <a:avLst/>
          </a:prstGeom>
        </p:spPr>
      </p:pic>
      <p:pic>
        <p:nvPicPr>
          <p:cNvPr id="43" name="Graphic 42" descr="Music with solid fill">
            <a:extLst>
              <a:ext uri="{FF2B5EF4-FFF2-40B4-BE49-F238E27FC236}">
                <a16:creationId xmlns:a16="http://schemas.microsoft.com/office/drawing/2014/main" id="{9FE398F5-EC7C-49BA-2744-7B99D201775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711042" y="3769282"/>
            <a:ext cx="360000" cy="360000"/>
          </a:xfrm>
          <a:prstGeom prst="rect">
            <a:avLst/>
          </a:prstGeom>
        </p:spPr>
      </p:pic>
      <p:pic>
        <p:nvPicPr>
          <p:cNvPr id="45" name="Graphic 44" descr="Clipboard with solid fill">
            <a:extLst>
              <a:ext uri="{FF2B5EF4-FFF2-40B4-BE49-F238E27FC236}">
                <a16:creationId xmlns:a16="http://schemas.microsoft.com/office/drawing/2014/main" id="{311EB23E-1409-1D06-7AA3-2A7AC611265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666639" y="1157076"/>
            <a:ext cx="360000" cy="360000"/>
          </a:xfrm>
          <a:prstGeom prst="rect">
            <a:avLst/>
          </a:prstGeom>
        </p:spPr>
      </p:pic>
      <p:pic>
        <p:nvPicPr>
          <p:cNvPr id="46" name="Graphic 45" descr="Telescope with solid fill">
            <a:extLst>
              <a:ext uri="{FF2B5EF4-FFF2-40B4-BE49-F238E27FC236}">
                <a16:creationId xmlns:a16="http://schemas.microsoft.com/office/drawing/2014/main" id="{76E4A08A-155C-79AE-8CF0-5F734B9CC91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669296" y="5101617"/>
            <a:ext cx="360000" cy="360000"/>
          </a:xfrm>
          <a:prstGeom prst="rect">
            <a:avLst/>
          </a:prstGeom>
        </p:spPr>
      </p:pic>
      <p:pic>
        <p:nvPicPr>
          <p:cNvPr id="47" name="Graphic 46" descr="Artificial Intelligence with solid fill">
            <a:extLst>
              <a:ext uri="{FF2B5EF4-FFF2-40B4-BE49-F238E27FC236}">
                <a16:creationId xmlns:a16="http://schemas.microsoft.com/office/drawing/2014/main" id="{ABAB6B17-0B8A-6C73-2F35-F4FA8E081E73}"/>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658960" y="4242416"/>
            <a:ext cx="360000" cy="360000"/>
          </a:xfrm>
          <a:prstGeom prst="rect">
            <a:avLst/>
          </a:prstGeom>
        </p:spPr>
      </p:pic>
      <p:pic>
        <p:nvPicPr>
          <p:cNvPr id="48" name="Graphic 47" descr="Thought bubble with solid fill">
            <a:extLst>
              <a:ext uri="{FF2B5EF4-FFF2-40B4-BE49-F238E27FC236}">
                <a16:creationId xmlns:a16="http://schemas.microsoft.com/office/drawing/2014/main" id="{A132FC27-A6A6-A2A5-D0B6-BC8F24E1AA2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660085" y="4694756"/>
            <a:ext cx="360000" cy="360000"/>
          </a:xfrm>
          <a:prstGeom prst="rect">
            <a:avLst/>
          </a:prstGeom>
        </p:spPr>
      </p:pic>
      <p:pic>
        <p:nvPicPr>
          <p:cNvPr id="49" name="Graphic 48" descr="Handshake with solid fill">
            <a:extLst>
              <a:ext uri="{FF2B5EF4-FFF2-40B4-BE49-F238E27FC236}">
                <a16:creationId xmlns:a16="http://schemas.microsoft.com/office/drawing/2014/main" id="{A9E79FFA-FFA8-C63F-404E-9B76C62BEF76}"/>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673206" y="1606930"/>
            <a:ext cx="360000" cy="360000"/>
          </a:xfrm>
          <a:prstGeom prst="rect">
            <a:avLst/>
          </a:prstGeom>
        </p:spPr>
      </p:pic>
      <p:pic>
        <p:nvPicPr>
          <p:cNvPr id="50" name="Graphic 49" descr="Bullseye with solid fill">
            <a:extLst>
              <a:ext uri="{FF2B5EF4-FFF2-40B4-BE49-F238E27FC236}">
                <a16:creationId xmlns:a16="http://schemas.microsoft.com/office/drawing/2014/main" id="{03FE45C3-C599-90B7-31BE-DFABA7CF753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660085" y="2031560"/>
            <a:ext cx="360000" cy="360000"/>
          </a:xfrm>
          <a:prstGeom prst="rect">
            <a:avLst/>
          </a:prstGeom>
        </p:spPr>
      </p:pic>
      <p:cxnSp>
        <p:nvCxnSpPr>
          <p:cNvPr id="51" name="Straight Connector 50">
            <a:extLst>
              <a:ext uri="{FF2B5EF4-FFF2-40B4-BE49-F238E27FC236}">
                <a16:creationId xmlns:a16="http://schemas.microsoft.com/office/drawing/2014/main" id="{39D7C22E-70FA-16AA-8B03-F78F044688D6}"/>
              </a:ext>
            </a:extLst>
          </p:cNvPr>
          <p:cNvCxnSpPr>
            <a:cxnSpLocks/>
          </p:cNvCxnSpPr>
          <p:nvPr/>
        </p:nvCxnSpPr>
        <p:spPr>
          <a:xfrm>
            <a:off x="-2684019" y="3085056"/>
            <a:ext cx="1827347" cy="0"/>
          </a:xfrm>
          <a:prstGeom prst="line">
            <a:avLst/>
          </a:prstGeom>
          <a:ln>
            <a:solidFill>
              <a:srgbClr val="555554"/>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222DEEAD-E6BC-2782-0180-F247A5B0B186}"/>
              </a:ext>
            </a:extLst>
          </p:cNvPr>
          <p:cNvGrpSpPr/>
          <p:nvPr/>
        </p:nvGrpSpPr>
        <p:grpSpPr>
          <a:xfrm>
            <a:off x="9505833" y="294121"/>
            <a:ext cx="798522" cy="297947"/>
            <a:chOff x="9104466" y="294121"/>
            <a:chExt cx="1175289" cy="297947"/>
          </a:xfrm>
        </p:grpSpPr>
        <p:sp>
          <p:nvSpPr>
            <p:cNvPr id="53" name="Rectangle: Rounded Corners 70">
              <a:extLst>
                <a:ext uri="{FF2B5EF4-FFF2-40B4-BE49-F238E27FC236}">
                  <a16:creationId xmlns:a16="http://schemas.microsoft.com/office/drawing/2014/main" id="{B28B8CF3-B939-0A8F-60EC-31D41966A832}"/>
                </a:ext>
              </a:extLst>
            </p:cNvPr>
            <p:cNvSpPr/>
            <p:nvPr/>
          </p:nvSpPr>
          <p:spPr>
            <a:xfrm>
              <a:off x="9104466" y="294121"/>
              <a:ext cx="1011084" cy="297947"/>
            </a:xfrm>
            <a:prstGeom prst="roundRect">
              <a:avLst>
                <a:gd name="adj" fmla="val 5000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F63854ED-ECBE-A276-8971-F64FE3634B88}"/>
                </a:ext>
              </a:extLst>
            </p:cNvPr>
            <p:cNvSpPr txBox="1"/>
            <p:nvPr/>
          </p:nvSpPr>
          <p:spPr>
            <a:xfrm>
              <a:off x="9343647" y="313048"/>
              <a:ext cx="936108" cy="276999"/>
            </a:xfrm>
            <a:prstGeom prst="rect">
              <a:avLst/>
            </a:prstGeom>
            <a:noFill/>
          </p:spPr>
          <p:txBody>
            <a:bodyPr wrap="square" rtlCol="0">
              <a:spAutoFit/>
            </a:bodyPr>
            <a:lstStyle/>
            <a:p>
              <a:r>
                <a:rPr lang="en-IN" sz="1200" b="1" dirty="0">
                  <a:solidFill>
                    <a:srgbClr val="171717"/>
                  </a:solidFill>
                  <a:latin typeface="Poppins Medium" panose="00000600000000000000" pitchFamily="50" charset="0"/>
                  <a:cs typeface="Poppins Medium" panose="00000600000000000000" pitchFamily="50" charset="0"/>
                </a:rPr>
                <a:t>15</a:t>
              </a:r>
            </a:p>
          </p:txBody>
        </p:sp>
      </p:grpSp>
      <p:sp>
        <p:nvSpPr>
          <p:cNvPr id="55" name="Rectangle: Rounded Corners 74">
            <a:extLst>
              <a:ext uri="{FF2B5EF4-FFF2-40B4-BE49-F238E27FC236}">
                <a16:creationId xmlns:a16="http://schemas.microsoft.com/office/drawing/2014/main" id="{F00067DB-27B7-70D6-7146-21A0D268CC75}"/>
              </a:ext>
            </a:extLst>
          </p:cNvPr>
          <p:cNvSpPr/>
          <p:nvPr/>
        </p:nvSpPr>
        <p:spPr>
          <a:xfrm>
            <a:off x="10428440" y="292101"/>
            <a:ext cx="1363509" cy="299968"/>
          </a:xfrm>
          <a:prstGeom prst="roundRect">
            <a:avLst>
              <a:gd name="adj" fmla="val 50000"/>
            </a:avLst>
          </a:prstGeom>
          <a:solidFill>
            <a:srgbClr val="0A08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TextBox 55">
            <a:extLst>
              <a:ext uri="{FF2B5EF4-FFF2-40B4-BE49-F238E27FC236}">
                <a16:creationId xmlns:a16="http://schemas.microsoft.com/office/drawing/2014/main" id="{C24FD7B9-F7D3-C77B-FB2E-A4373A8F71F5}"/>
              </a:ext>
            </a:extLst>
          </p:cNvPr>
          <p:cNvSpPr txBox="1"/>
          <p:nvPr/>
        </p:nvSpPr>
        <p:spPr>
          <a:xfrm>
            <a:off x="10810702" y="328200"/>
            <a:ext cx="561372"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SSSK</a:t>
            </a:r>
          </a:p>
        </p:txBody>
      </p:sp>
      <p:sp>
        <p:nvSpPr>
          <p:cNvPr id="57" name="Oval 56">
            <a:extLst>
              <a:ext uri="{FF2B5EF4-FFF2-40B4-BE49-F238E27FC236}">
                <a16:creationId xmlns:a16="http://schemas.microsoft.com/office/drawing/2014/main" id="{E516E02F-4BDA-0EDC-FA8C-933945FBF079}"/>
              </a:ext>
            </a:extLst>
          </p:cNvPr>
          <p:cNvSpPr/>
          <p:nvPr/>
        </p:nvSpPr>
        <p:spPr>
          <a:xfrm>
            <a:off x="10465928" y="322008"/>
            <a:ext cx="238127" cy="238127"/>
          </a:xfrm>
          <a:prstGeom prst="ellipse">
            <a:avLst/>
          </a:prstGeom>
          <a:solidFill>
            <a:srgbClr val="55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Graphic 78">
            <a:extLst>
              <a:ext uri="{FF2B5EF4-FFF2-40B4-BE49-F238E27FC236}">
                <a16:creationId xmlns:a16="http://schemas.microsoft.com/office/drawing/2014/main" id="{0FFA3A6D-B419-39DD-CAE5-C9EBD16B777D}"/>
              </a:ext>
            </a:extLst>
          </p:cNvPr>
          <p:cNvSpPr/>
          <p:nvPr/>
        </p:nvSpPr>
        <p:spPr>
          <a:xfrm>
            <a:off x="10526959" y="377048"/>
            <a:ext cx="116064" cy="12804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bg1"/>
          </a:solidFill>
          <a:ln w="6016" cap="flat">
            <a:noFill/>
            <a:prstDash val="solid"/>
            <a:miter/>
          </a:ln>
        </p:spPr>
        <p:txBody>
          <a:bodyPr rtlCol="0" anchor="ctr"/>
          <a:lstStyle/>
          <a:p>
            <a:endParaRPr lang="en-IN"/>
          </a:p>
        </p:txBody>
      </p:sp>
      <p:sp>
        <p:nvSpPr>
          <p:cNvPr id="59" name="Isosceles Triangle 80">
            <a:extLst>
              <a:ext uri="{FF2B5EF4-FFF2-40B4-BE49-F238E27FC236}">
                <a16:creationId xmlns:a16="http://schemas.microsoft.com/office/drawing/2014/main" id="{EE912E32-A873-9EED-6D47-29D88556AC36}"/>
              </a:ext>
            </a:extLst>
          </p:cNvPr>
          <p:cNvSpPr/>
          <p:nvPr/>
        </p:nvSpPr>
        <p:spPr>
          <a:xfrm rot="3600000">
            <a:off x="11583174" y="388252"/>
            <a:ext cx="86542" cy="746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5917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a:extLst>
            <a:ext uri="{FF2B5EF4-FFF2-40B4-BE49-F238E27FC236}">
              <a16:creationId xmlns:a16="http://schemas.microsoft.com/office/drawing/2014/main" id="{EAC61B61-E39C-56EB-25E8-45AE44B48933}"/>
            </a:ext>
          </a:extLst>
        </p:cNvPr>
        <p:cNvGrpSpPr/>
        <p:nvPr/>
      </p:nvGrpSpPr>
      <p:grpSpPr>
        <a:xfrm>
          <a:off x="0" y="0"/>
          <a:ext cx="0" cy="0"/>
          <a:chOff x="0" y="0"/>
          <a:chExt cx="0" cy="0"/>
        </a:xfrm>
      </p:grpSpPr>
      <p:pic>
        <p:nvPicPr>
          <p:cNvPr id="9" name="Graphic 8">
            <a:extLst>
              <a:ext uri="{FF2B5EF4-FFF2-40B4-BE49-F238E27FC236}">
                <a16:creationId xmlns:a16="http://schemas.microsoft.com/office/drawing/2014/main" id="{17E361FD-2F92-A820-8D40-7607C32892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831023" y="-53116510"/>
            <a:ext cx="118149766" cy="117647026"/>
          </a:xfrm>
          <a:prstGeom prst="rect">
            <a:avLst/>
          </a:prstGeom>
        </p:spPr>
      </p:pic>
      <p:pic>
        <p:nvPicPr>
          <p:cNvPr id="2" name="Graphic 1">
            <a:extLst>
              <a:ext uri="{FF2B5EF4-FFF2-40B4-BE49-F238E27FC236}">
                <a16:creationId xmlns:a16="http://schemas.microsoft.com/office/drawing/2014/main" id="{84EDDF9B-BF3D-A9C8-C0D1-27CE8DADC1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9889" y="2193566"/>
            <a:ext cx="2179254" cy="2169981"/>
          </a:xfrm>
          <a:prstGeom prst="rect">
            <a:avLst/>
          </a:prstGeom>
        </p:spPr>
      </p:pic>
      <p:sp>
        <p:nvSpPr>
          <p:cNvPr id="3" name="TextBox 2">
            <a:extLst>
              <a:ext uri="{FF2B5EF4-FFF2-40B4-BE49-F238E27FC236}">
                <a16:creationId xmlns:a16="http://schemas.microsoft.com/office/drawing/2014/main" id="{842730D0-666A-855A-FC3E-31F292FEF0D7}"/>
              </a:ext>
            </a:extLst>
          </p:cNvPr>
          <p:cNvSpPr txBox="1"/>
          <p:nvPr/>
        </p:nvSpPr>
        <p:spPr>
          <a:xfrm>
            <a:off x="3831770" y="1731927"/>
            <a:ext cx="8322590" cy="2308324"/>
          </a:xfrm>
          <a:prstGeom prst="rect">
            <a:avLst/>
          </a:prstGeom>
          <a:noFill/>
        </p:spPr>
        <p:txBody>
          <a:bodyPr wrap="square" rtlCol="0">
            <a:spAutoFit/>
          </a:bodyPr>
          <a:lstStyle/>
          <a:p>
            <a:r>
              <a:rPr lang="en-IN" sz="4800">
                <a:solidFill>
                  <a:srgbClr val="1ED760"/>
                </a:solidFill>
                <a:latin typeface="Poppins SemiBold" panose="00000700000000000000" pitchFamily="50" charset="0"/>
                <a:cs typeface="Poppins SemiBold" panose="00000700000000000000" pitchFamily="50" charset="0"/>
              </a:rPr>
              <a:t>Analysis and Visualisation of Spotify Dataset</a:t>
            </a:r>
            <a:endParaRPr lang="en-IN" sz="4800" dirty="0">
              <a:solidFill>
                <a:srgbClr val="1ED760"/>
              </a:solidFill>
              <a:latin typeface="Poppins SemiBold" panose="00000700000000000000" pitchFamily="50" charset="0"/>
              <a:cs typeface="Poppins SemiBold" panose="00000700000000000000" pitchFamily="50" charset="0"/>
            </a:endParaRPr>
          </a:p>
        </p:txBody>
      </p:sp>
      <p:sp>
        <p:nvSpPr>
          <p:cNvPr id="4" name="TextBox 3">
            <a:extLst>
              <a:ext uri="{FF2B5EF4-FFF2-40B4-BE49-F238E27FC236}">
                <a16:creationId xmlns:a16="http://schemas.microsoft.com/office/drawing/2014/main" id="{0E9D2CAC-2B4C-65E5-285D-B501FC369176}"/>
              </a:ext>
            </a:extLst>
          </p:cNvPr>
          <p:cNvSpPr txBox="1"/>
          <p:nvPr/>
        </p:nvSpPr>
        <p:spPr>
          <a:xfrm>
            <a:off x="3831770" y="4101937"/>
            <a:ext cx="6356227" cy="523220"/>
          </a:xfrm>
          <a:prstGeom prst="rect">
            <a:avLst/>
          </a:prstGeom>
          <a:noFill/>
        </p:spPr>
        <p:txBody>
          <a:bodyPr wrap="none" rtlCol="0">
            <a:spAutoFit/>
          </a:bodyPr>
          <a:lstStyle/>
          <a:p>
            <a:r>
              <a:rPr lang="en-IN" sz="2800">
                <a:solidFill>
                  <a:schemeClr val="bg1"/>
                </a:solidFill>
                <a:latin typeface="Poppins Medium" panose="00000600000000000000" pitchFamily="50" charset="0"/>
                <a:cs typeface="Poppins Medium" panose="00000600000000000000" pitchFamily="50" charset="0"/>
              </a:rPr>
              <a:t>A Music Recommendation system</a:t>
            </a:r>
            <a:endParaRPr lang="en-IN" sz="2800" dirty="0">
              <a:solidFill>
                <a:schemeClr val="bg1"/>
              </a:solidFill>
              <a:latin typeface="Poppins Medium" panose="00000600000000000000" pitchFamily="50" charset="0"/>
              <a:cs typeface="Poppins Medium" panose="00000600000000000000" pitchFamily="50" charset="0"/>
            </a:endParaRPr>
          </a:p>
        </p:txBody>
      </p:sp>
      <p:sp>
        <p:nvSpPr>
          <p:cNvPr id="5" name="Rectangle 4">
            <a:extLst>
              <a:ext uri="{FF2B5EF4-FFF2-40B4-BE49-F238E27FC236}">
                <a16:creationId xmlns:a16="http://schemas.microsoft.com/office/drawing/2014/main" id="{9D152E9E-2AC0-6E1F-3D5B-3185DCB7D4FD}"/>
              </a:ext>
            </a:extLst>
          </p:cNvPr>
          <p:cNvSpPr/>
          <p:nvPr/>
        </p:nvSpPr>
        <p:spPr>
          <a:xfrm>
            <a:off x="-3109965" y="0"/>
            <a:ext cx="300867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 name="Group 5">
            <a:extLst>
              <a:ext uri="{FF2B5EF4-FFF2-40B4-BE49-F238E27FC236}">
                <a16:creationId xmlns:a16="http://schemas.microsoft.com/office/drawing/2014/main" id="{2751B802-D658-11D7-0D73-055F9A70CF26}"/>
              </a:ext>
            </a:extLst>
          </p:cNvPr>
          <p:cNvGrpSpPr/>
          <p:nvPr/>
        </p:nvGrpSpPr>
        <p:grpSpPr>
          <a:xfrm>
            <a:off x="-2709887" y="221673"/>
            <a:ext cx="361410" cy="70427"/>
            <a:chOff x="249382" y="221673"/>
            <a:chExt cx="234616" cy="45719"/>
          </a:xfrm>
        </p:grpSpPr>
        <p:sp>
          <p:nvSpPr>
            <p:cNvPr id="10" name="Oval 9">
              <a:extLst>
                <a:ext uri="{FF2B5EF4-FFF2-40B4-BE49-F238E27FC236}">
                  <a16:creationId xmlns:a16="http://schemas.microsoft.com/office/drawing/2014/main" id="{578447A8-AC86-E0D5-4BCB-3ED81B3D294E}"/>
                </a:ext>
              </a:extLst>
            </p:cNvPr>
            <p:cNvSpPr/>
            <p:nvPr/>
          </p:nvSpPr>
          <p:spPr>
            <a:xfrm>
              <a:off x="24938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Oval 49">
              <a:extLst>
                <a:ext uri="{FF2B5EF4-FFF2-40B4-BE49-F238E27FC236}">
                  <a16:creationId xmlns:a16="http://schemas.microsoft.com/office/drawing/2014/main" id="{347D005A-C68B-72D1-869D-C1EA5E813135}"/>
                </a:ext>
              </a:extLst>
            </p:cNvPr>
            <p:cNvSpPr/>
            <p:nvPr/>
          </p:nvSpPr>
          <p:spPr>
            <a:xfrm>
              <a:off x="34463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Oval 50">
              <a:extLst>
                <a:ext uri="{FF2B5EF4-FFF2-40B4-BE49-F238E27FC236}">
                  <a16:creationId xmlns:a16="http://schemas.microsoft.com/office/drawing/2014/main" id="{07ED5DFB-5B0C-B380-BA5A-5D3A4CD8BCC7}"/>
                </a:ext>
              </a:extLst>
            </p:cNvPr>
            <p:cNvSpPr/>
            <p:nvPr/>
          </p:nvSpPr>
          <p:spPr>
            <a:xfrm>
              <a:off x="438279"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2" name="TextBox 51">
            <a:hlinkClick r:id="rId4" action="ppaction://hlinksldjump"/>
            <a:extLst>
              <a:ext uri="{FF2B5EF4-FFF2-40B4-BE49-F238E27FC236}">
                <a16:creationId xmlns:a16="http://schemas.microsoft.com/office/drawing/2014/main" id="{70CDC8DB-1B12-B67B-A3AB-703C47C0EB45}"/>
              </a:ext>
            </a:extLst>
          </p:cNvPr>
          <p:cNvSpPr txBox="1"/>
          <p:nvPr/>
        </p:nvSpPr>
        <p:spPr>
          <a:xfrm>
            <a:off x="-2240642" y="845770"/>
            <a:ext cx="91884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Welcome</a:t>
            </a:r>
          </a:p>
        </p:txBody>
      </p:sp>
      <p:sp>
        <p:nvSpPr>
          <p:cNvPr id="53" name="Graphic 14">
            <a:hlinkClick r:id="rId4" action="ppaction://hlinksldjump"/>
            <a:extLst>
              <a:ext uri="{FF2B5EF4-FFF2-40B4-BE49-F238E27FC236}">
                <a16:creationId xmlns:a16="http://schemas.microsoft.com/office/drawing/2014/main" id="{9C8172A6-E130-7D2C-3417-91C760BE233F}"/>
              </a:ext>
            </a:extLst>
          </p:cNvPr>
          <p:cNvSpPr/>
          <p:nvPr/>
        </p:nvSpPr>
        <p:spPr>
          <a:xfrm>
            <a:off x="-2709886" y="837919"/>
            <a:ext cx="205404" cy="204111"/>
          </a:xfrm>
          <a:custGeom>
            <a:avLst/>
            <a:gdLst>
              <a:gd name="connsiteX0" fmla="*/ 535467 w 535484"/>
              <a:gd name="connsiteY0" fmla="*/ 325659 h 532115"/>
              <a:gd name="connsiteX1" fmla="*/ 535467 w 535484"/>
              <a:gd name="connsiteY1" fmla="*/ 468764 h 532115"/>
              <a:gd name="connsiteX2" fmla="*/ 472362 w 535484"/>
              <a:gd name="connsiteY2" fmla="*/ 532084 h 532115"/>
              <a:gd name="connsiteX3" fmla="*/ 379443 w 535484"/>
              <a:gd name="connsiteY3" fmla="*/ 532084 h 532115"/>
              <a:gd name="connsiteX4" fmla="*/ 337191 w 535484"/>
              <a:gd name="connsiteY4" fmla="*/ 489882 h 532115"/>
              <a:gd name="connsiteX5" fmla="*/ 337191 w 535484"/>
              <a:gd name="connsiteY5" fmla="*/ 386429 h 532115"/>
              <a:gd name="connsiteX6" fmla="*/ 314400 w 535484"/>
              <a:gd name="connsiteY6" fmla="*/ 363555 h 532115"/>
              <a:gd name="connsiteX7" fmla="*/ 220852 w 535484"/>
              <a:gd name="connsiteY7" fmla="*/ 363555 h 532115"/>
              <a:gd name="connsiteX8" fmla="*/ 198393 w 535484"/>
              <a:gd name="connsiteY8" fmla="*/ 386114 h 532115"/>
              <a:gd name="connsiteX9" fmla="*/ 198393 w 535484"/>
              <a:gd name="connsiteY9" fmla="*/ 489567 h 532115"/>
              <a:gd name="connsiteX10" fmla="*/ 155825 w 535484"/>
              <a:gd name="connsiteY10" fmla="*/ 532084 h 532115"/>
              <a:gd name="connsiteX11" fmla="*/ 62277 w 535484"/>
              <a:gd name="connsiteY11" fmla="*/ 532084 h 532115"/>
              <a:gd name="connsiteX12" fmla="*/ 83 w 535484"/>
              <a:gd name="connsiteY12" fmla="*/ 469691 h 532115"/>
              <a:gd name="connsiteX13" fmla="*/ 0 w 535484"/>
              <a:gd name="connsiteY13" fmla="*/ 179772 h 532115"/>
              <a:gd name="connsiteX14" fmla="*/ 22277 w 535484"/>
              <a:gd name="connsiteY14" fmla="*/ 140584 h 532115"/>
              <a:gd name="connsiteX15" fmla="*/ 245448 w 535484"/>
              <a:gd name="connsiteY15" fmla="*/ 6737 h 532115"/>
              <a:gd name="connsiteX16" fmla="*/ 289854 w 535484"/>
              <a:gd name="connsiteY16" fmla="*/ 6605 h 532115"/>
              <a:gd name="connsiteX17" fmla="*/ 514548 w 535484"/>
              <a:gd name="connsiteY17" fmla="*/ 141412 h 532115"/>
              <a:gd name="connsiteX18" fmla="*/ 535484 w 535484"/>
              <a:gd name="connsiteY18" fmla="*/ 178844 h 532115"/>
              <a:gd name="connsiteX19" fmla="*/ 535451 w 535484"/>
              <a:gd name="connsiteY19" fmla="*/ 325676 h 532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5484" h="532115">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w="1651" cap="flat">
            <a:noFill/>
            <a:prstDash val="solid"/>
            <a:miter/>
          </a:ln>
        </p:spPr>
        <p:txBody>
          <a:bodyPr rtlCol="0" anchor="ctr"/>
          <a:lstStyle/>
          <a:p>
            <a:endParaRPr lang="en-IN"/>
          </a:p>
        </p:txBody>
      </p:sp>
      <p:sp>
        <p:nvSpPr>
          <p:cNvPr id="54" name="TextBox 53">
            <a:hlinkClick r:id="rId5" action="ppaction://hlinksldjump"/>
            <a:extLst>
              <a:ext uri="{FF2B5EF4-FFF2-40B4-BE49-F238E27FC236}">
                <a16:creationId xmlns:a16="http://schemas.microsoft.com/office/drawing/2014/main" id="{53E68558-DE86-D57F-BF68-C83B21B63E31}"/>
              </a:ext>
            </a:extLst>
          </p:cNvPr>
          <p:cNvSpPr txBox="1"/>
          <p:nvPr/>
        </p:nvSpPr>
        <p:spPr>
          <a:xfrm>
            <a:off x="-2240642" y="1302704"/>
            <a:ext cx="87876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About Us</a:t>
            </a:r>
          </a:p>
        </p:txBody>
      </p:sp>
      <p:sp>
        <p:nvSpPr>
          <p:cNvPr id="55" name="Graphic 19">
            <a:hlinkClick r:id="rId5" action="ppaction://hlinksldjump"/>
            <a:extLst>
              <a:ext uri="{FF2B5EF4-FFF2-40B4-BE49-F238E27FC236}">
                <a16:creationId xmlns:a16="http://schemas.microsoft.com/office/drawing/2014/main" id="{28A465D3-EE8A-3D38-5919-A014BE5D1064}"/>
              </a:ext>
            </a:extLst>
          </p:cNvPr>
          <p:cNvSpPr/>
          <p:nvPr/>
        </p:nvSpPr>
        <p:spPr>
          <a:xfrm>
            <a:off x="-2704487" y="1294855"/>
            <a:ext cx="197120" cy="204111"/>
          </a:xfrm>
          <a:custGeom>
            <a:avLst/>
            <a:gdLst>
              <a:gd name="connsiteX0" fmla="*/ 3715304 w 3788950"/>
              <a:gd name="connsiteY0" fmla="*/ 3556921 h 3923333"/>
              <a:gd name="connsiteX1" fmla="*/ 2822431 w 3788950"/>
              <a:gd name="connsiteY1" fmla="*/ 2629852 h 3923333"/>
              <a:gd name="connsiteX2" fmla="*/ 2820430 w 3788950"/>
              <a:gd name="connsiteY2" fmla="*/ 2571845 h 3923333"/>
              <a:gd name="connsiteX3" fmla="*/ 3065128 w 3788950"/>
              <a:gd name="connsiteY3" fmla="*/ 2146459 h 3923333"/>
              <a:gd name="connsiteX4" fmla="*/ 3148186 w 3788950"/>
              <a:gd name="connsiteY4" fmla="*/ 1330071 h 3923333"/>
              <a:gd name="connsiteX5" fmla="*/ 2612214 w 3788950"/>
              <a:gd name="connsiteY5" fmla="*/ 381476 h 3923333"/>
              <a:gd name="connsiteX6" fmla="*/ 1888600 w 3788950"/>
              <a:gd name="connsiteY6" fmla="*/ 29432 h 3923333"/>
              <a:gd name="connsiteX7" fmla="*/ 1718483 w 3788950"/>
              <a:gd name="connsiteY7" fmla="*/ 0 h 3923333"/>
              <a:gd name="connsiteX8" fmla="*/ 1695528 w 3788950"/>
              <a:gd name="connsiteY8" fmla="*/ 0 h 3923333"/>
              <a:gd name="connsiteX9" fmla="*/ 1672573 w 3788950"/>
              <a:gd name="connsiteY9" fmla="*/ 3905 h 3923333"/>
              <a:gd name="connsiteX10" fmla="*/ 1649617 w 3788950"/>
              <a:gd name="connsiteY10" fmla="*/ 0 h 3923333"/>
              <a:gd name="connsiteX11" fmla="*/ 1511695 w 3788950"/>
              <a:gd name="connsiteY11" fmla="*/ 0 h 3923333"/>
              <a:gd name="connsiteX12" fmla="*/ 1495312 w 3788950"/>
              <a:gd name="connsiteY12" fmla="*/ 3905 h 3923333"/>
              <a:gd name="connsiteX13" fmla="*/ 1482073 w 3788950"/>
              <a:gd name="connsiteY13" fmla="*/ 3905 h 3923333"/>
              <a:gd name="connsiteX14" fmla="*/ 1465690 w 3788950"/>
              <a:gd name="connsiteY14" fmla="*/ 0 h 3923333"/>
              <a:gd name="connsiteX15" fmla="*/ 1442734 w 3788950"/>
              <a:gd name="connsiteY15" fmla="*/ 0 h 3923333"/>
              <a:gd name="connsiteX16" fmla="*/ 1374726 w 3788950"/>
              <a:gd name="connsiteY16" fmla="*/ 14288 h 3923333"/>
              <a:gd name="connsiteX17" fmla="*/ 686926 w 3788950"/>
              <a:gd name="connsiteY17" fmla="*/ 281369 h 3923333"/>
              <a:gd name="connsiteX18" fmla="*/ 143429 w 3788950"/>
              <a:gd name="connsiteY18" fmla="*/ 930402 h 3923333"/>
              <a:gd name="connsiteX19" fmla="*/ 20366 w 3788950"/>
              <a:gd name="connsiteY19" fmla="*/ 1830229 h 3923333"/>
              <a:gd name="connsiteX20" fmla="*/ 534145 w 3788950"/>
              <a:gd name="connsiteY20" fmla="*/ 2766251 h 3923333"/>
              <a:gd name="connsiteX21" fmla="*/ 1337102 w 3788950"/>
              <a:gd name="connsiteY21" fmla="*/ 3148298 h 3923333"/>
              <a:gd name="connsiteX22" fmla="*/ 2460385 w 3788950"/>
              <a:gd name="connsiteY22" fmla="*/ 2901791 h 3923333"/>
              <a:gd name="connsiteX23" fmla="*/ 2519059 w 3788950"/>
              <a:gd name="connsiteY23" fmla="*/ 2908364 h 3923333"/>
              <a:gd name="connsiteX24" fmla="*/ 3416219 w 3788950"/>
              <a:gd name="connsiteY24" fmla="*/ 3842004 h 3923333"/>
              <a:gd name="connsiteX25" fmla="*/ 3449461 w 3788950"/>
              <a:gd name="connsiteY25" fmla="*/ 3873722 h 3923333"/>
              <a:gd name="connsiteX26" fmla="*/ 3761786 w 3788950"/>
              <a:gd name="connsiteY26" fmla="*/ 3818192 h 3923333"/>
              <a:gd name="connsiteX27" fmla="*/ 3715400 w 3788950"/>
              <a:gd name="connsiteY27" fmla="*/ 3557016 h 3923333"/>
              <a:gd name="connsiteX28" fmla="*/ 1586086 w 3788950"/>
              <a:gd name="connsiteY28" fmla="*/ 2754535 h 3923333"/>
              <a:gd name="connsiteX29" fmla="*/ 414701 w 3788950"/>
              <a:gd name="connsiteY29" fmla="*/ 1584389 h 3923333"/>
              <a:gd name="connsiteX30" fmla="*/ 1585609 w 3788950"/>
              <a:gd name="connsiteY30" fmla="*/ 413480 h 3923333"/>
              <a:gd name="connsiteX31" fmla="*/ 2754803 w 3788950"/>
              <a:gd name="connsiteY31" fmla="*/ 1585817 h 3923333"/>
              <a:gd name="connsiteX32" fmla="*/ 1586086 w 3788950"/>
              <a:gd name="connsiteY32" fmla="*/ 2754440 h 3923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88950" h="3923333">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w="9525" cap="flat">
            <a:noFill/>
            <a:prstDash val="solid"/>
            <a:miter/>
          </a:ln>
        </p:spPr>
        <p:txBody>
          <a:bodyPr rtlCol="0" anchor="ctr"/>
          <a:lstStyle/>
          <a:p>
            <a:endParaRPr lang="en-IN"/>
          </a:p>
        </p:txBody>
      </p:sp>
      <p:sp>
        <p:nvSpPr>
          <p:cNvPr id="56" name="TextBox 55">
            <a:hlinkClick r:id="rId4" action="ppaction://hlinksldjump"/>
            <a:extLst>
              <a:ext uri="{FF2B5EF4-FFF2-40B4-BE49-F238E27FC236}">
                <a16:creationId xmlns:a16="http://schemas.microsoft.com/office/drawing/2014/main" id="{D0902BBE-8BDC-B352-E5BE-D179878A7558}"/>
              </a:ext>
            </a:extLst>
          </p:cNvPr>
          <p:cNvSpPr txBox="1"/>
          <p:nvPr/>
        </p:nvSpPr>
        <p:spPr>
          <a:xfrm>
            <a:off x="-2240642" y="1751789"/>
            <a:ext cx="1071127" cy="276999"/>
          </a:xfrm>
          <a:prstGeom prst="rect">
            <a:avLst/>
          </a:prstGeom>
          <a:noFill/>
        </p:spPr>
        <p:txBody>
          <a:bodyPr wrap="none" rtlCol="0">
            <a:spAutoFit/>
          </a:bodyPr>
          <a:lstStyle/>
          <a:p>
            <a:r>
              <a:rPr lang="en-IN" sz="1200" dirty="0">
                <a:solidFill>
                  <a:srgbClr val="1ED760"/>
                </a:solidFill>
                <a:latin typeface="Poppins Medium" panose="00000600000000000000" pitchFamily="50" charset="0"/>
                <a:cs typeface="Poppins Medium" panose="00000600000000000000" pitchFamily="50" charset="0"/>
              </a:rPr>
              <a:t>Our  Teams</a:t>
            </a:r>
          </a:p>
        </p:txBody>
      </p:sp>
      <p:grpSp>
        <p:nvGrpSpPr>
          <p:cNvPr id="57" name="Group 56">
            <a:extLst>
              <a:ext uri="{FF2B5EF4-FFF2-40B4-BE49-F238E27FC236}">
                <a16:creationId xmlns:a16="http://schemas.microsoft.com/office/drawing/2014/main" id="{4DE9504F-6BD6-AC85-E0C6-B0A9E66C8B0B}"/>
              </a:ext>
            </a:extLst>
          </p:cNvPr>
          <p:cNvGrpSpPr/>
          <p:nvPr/>
        </p:nvGrpSpPr>
        <p:grpSpPr>
          <a:xfrm>
            <a:off x="-2678643" y="1764517"/>
            <a:ext cx="177294" cy="204783"/>
            <a:chOff x="431322" y="1764517"/>
            <a:chExt cx="177294" cy="204783"/>
          </a:xfrm>
          <a:solidFill>
            <a:srgbClr val="1ED760"/>
          </a:solidFill>
        </p:grpSpPr>
        <p:sp>
          <p:nvSpPr>
            <p:cNvPr id="58" name="Freeform: Shape 17">
              <a:hlinkClick r:id="rId4" action="ppaction://hlinksldjump"/>
              <a:extLst>
                <a:ext uri="{FF2B5EF4-FFF2-40B4-BE49-F238E27FC236}">
                  <a16:creationId xmlns:a16="http://schemas.microsoft.com/office/drawing/2014/main" id="{C1950B12-91F2-AA00-1BCC-11338607152F}"/>
                </a:ext>
              </a:extLst>
            </p:cNvPr>
            <p:cNvSpPr/>
            <p:nvPr/>
          </p:nvSpPr>
          <p:spPr>
            <a:xfrm>
              <a:off x="431322"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grpFill/>
            <a:ln w="56029" cap="flat">
              <a:noFill/>
              <a:prstDash val="solid"/>
              <a:miter/>
            </a:ln>
          </p:spPr>
          <p:txBody>
            <a:bodyPr rtlCol="0" anchor="ctr"/>
            <a:lstStyle/>
            <a:p>
              <a:endParaRPr lang="en-IN"/>
            </a:p>
          </p:txBody>
        </p:sp>
        <p:sp>
          <p:nvSpPr>
            <p:cNvPr id="59" name="Freeform: Shape 25">
              <a:hlinkClick r:id="rId4" action="ppaction://hlinksldjump"/>
              <a:extLst>
                <a:ext uri="{FF2B5EF4-FFF2-40B4-BE49-F238E27FC236}">
                  <a16:creationId xmlns:a16="http://schemas.microsoft.com/office/drawing/2014/main" id="{5627367E-1106-3E10-7E75-24E0F54808D5}"/>
                </a:ext>
              </a:extLst>
            </p:cNvPr>
            <p:cNvSpPr/>
            <p:nvPr/>
          </p:nvSpPr>
          <p:spPr>
            <a:xfrm>
              <a:off x="469291"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grpFill/>
            <a:ln w="56029" cap="flat">
              <a:noFill/>
              <a:prstDash val="solid"/>
              <a:miter/>
            </a:ln>
          </p:spPr>
          <p:txBody>
            <a:bodyPr rtlCol="0" anchor="ctr"/>
            <a:lstStyle/>
            <a:p>
              <a:endParaRPr lang="en-IN"/>
            </a:p>
          </p:txBody>
        </p:sp>
        <p:sp>
          <p:nvSpPr>
            <p:cNvPr id="60" name="Freeform: Shape 30">
              <a:hlinkClick r:id="rId4" action="ppaction://hlinksldjump"/>
              <a:extLst>
                <a:ext uri="{FF2B5EF4-FFF2-40B4-BE49-F238E27FC236}">
                  <a16:creationId xmlns:a16="http://schemas.microsoft.com/office/drawing/2014/main" id="{C0C56778-FD7B-AC6A-CF51-DADEDF7E2ECB}"/>
                </a:ext>
              </a:extLst>
            </p:cNvPr>
            <p:cNvSpPr/>
            <p:nvPr/>
          </p:nvSpPr>
          <p:spPr>
            <a:xfrm>
              <a:off x="509599" y="1764517"/>
              <a:ext cx="99017" cy="204783"/>
            </a:xfrm>
            <a:custGeom>
              <a:avLst/>
              <a:gdLst>
                <a:gd name="connsiteX0" fmla="*/ 482010 w 524241"/>
                <a:gd name="connsiteY0" fmla="*/ 1083659 h 1084222"/>
                <a:gd name="connsiteX1" fmla="*/ 42232 w 524241"/>
                <a:gd name="connsiteY1" fmla="*/ 1083659 h 1084222"/>
                <a:gd name="connsiteX2" fmla="*/ 0 w 524241"/>
                <a:gd name="connsiteY2" fmla="*/ 1041427 h 1084222"/>
                <a:gd name="connsiteX3" fmla="*/ 0 w 524241"/>
                <a:gd name="connsiteY3" fmla="*/ 41933 h 1084222"/>
                <a:gd name="connsiteX4" fmla="*/ 19708 w 524241"/>
                <a:gd name="connsiteY4" fmla="*/ 6458 h 1084222"/>
                <a:gd name="connsiteX5" fmla="*/ 60251 w 524241"/>
                <a:gd name="connsiteY5" fmla="*/ 4206 h 1084222"/>
                <a:gd name="connsiteX6" fmla="*/ 500029 w 524241"/>
                <a:gd name="connsiteY6" fmla="*/ 213114 h 1084222"/>
                <a:gd name="connsiteX7" fmla="*/ 524242 w 524241"/>
                <a:gd name="connsiteY7" fmla="*/ 251405 h 1084222"/>
                <a:gd name="connsiteX8" fmla="*/ 524242 w 524241"/>
                <a:gd name="connsiteY8" fmla="*/ 1041990 h 1084222"/>
                <a:gd name="connsiteX9" fmla="*/ 482010 w 524241"/>
                <a:gd name="connsiteY9" fmla="*/ 1084222 h 1084222"/>
                <a:gd name="connsiteX10" fmla="*/ 84464 w 524241"/>
                <a:gd name="connsiteY10" fmla="*/ 999195 h 1084222"/>
                <a:gd name="connsiteX11" fmla="*/ 439777 w 524241"/>
                <a:gd name="connsiteY11" fmla="*/ 999195 h 1084222"/>
                <a:gd name="connsiteX12" fmla="*/ 439777 w 524241"/>
                <a:gd name="connsiteY12" fmla="*/ 277307 h 1084222"/>
                <a:gd name="connsiteX13" fmla="*/ 84464 w 524241"/>
                <a:gd name="connsiteY13" fmla="*/ 108941 h 1084222"/>
                <a:gd name="connsiteX14" fmla="*/ 84464 w 524241"/>
                <a:gd name="connsiteY14" fmla="*/ 999195 h 108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4241" h="1084222">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grpFill/>
            <a:ln w="56029" cap="flat">
              <a:noFill/>
              <a:prstDash val="solid"/>
              <a:miter/>
            </a:ln>
          </p:spPr>
          <p:txBody>
            <a:bodyPr rtlCol="0" anchor="ctr"/>
            <a:lstStyle/>
            <a:p>
              <a:endParaRPr lang="en-IN" dirty="0"/>
            </a:p>
          </p:txBody>
        </p:sp>
      </p:grpSp>
      <p:sp>
        <p:nvSpPr>
          <p:cNvPr id="61" name="TextBox 60">
            <a:hlinkClick r:id="rId6" action="ppaction://hlinksldjump"/>
            <a:extLst>
              <a:ext uri="{FF2B5EF4-FFF2-40B4-BE49-F238E27FC236}">
                <a16:creationId xmlns:a16="http://schemas.microsoft.com/office/drawing/2014/main" id="{47C4A6DE-E1E6-6EC4-A3C3-4BF16D1C4C1C}"/>
              </a:ext>
            </a:extLst>
          </p:cNvPr>
          <p:cNvSpPr txBox="1"/>
          <p:nvPr/>
        </p:nvSpPr>
        <p:spPr>
          <a:xfrm>
            <a:off x="-2240642" y="2200874"/>
            <a:ext cx="79861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Agenda</a:t>
            </a:r>
          </a:p>
        </p:txBody>
      </p:sp>
      <p:grpSp>
        <p:nvGrpSpPr>
          <p:cNvPr id="62" name="Group 61">
            <a:extLst>
              <a:ext uri="{FF2B5EF4-FFF2-40B4-BE49-F238E27FC236}">
                <a16:creationId xmlns:a16="http://schemas.microsoft.com/office/drawing/2014/main" id="{D3AC248A-BEA0-6339-4513-BD987EB93AD8}"/>
              </a:ext>
            </a:extLst>
          </p:cNvPr>
          <p:cNvGrpSpPr/>
          <p:nvPr/>
        </p:nvGrpSpPr>
        <p:grpSpPr>
          <a:xfrm>
            <a:off x="-2678643" y="2214773"/>
            <a:ext cx="203670" cy="203670"/>
            <a:chOff x="431322" y="2214773"/>
            <a:chExt cx="203670" cy="203670"/>
          </a:xfrm>
        </p:grpSpPr>
        <p:sp>
          <p:nvSpPr>
            <p:cNvPr id="63" name="Rectangle: Rounded Corners 36">
              <a:hlinkClick r:id="rId6" action="ppaction://hlinksldjump"/>
              <a:extLst>
                <a:ext uri="{FF2B5EF4-FFF2-40B4-BE49-F238E27FC236}">
                  <a16:creationId xmlns:a16="http://schemas.microsoft.com/office/drawing/2014/main" id="{AAE36FA1-A785-D117-353A-8AE72F0EE281}"/>
                </a:ext>
              </a:extLst>
            </p:cNvPr>
            <p:cNvSpPr/>
            <p:nvPr/>
          </p:nvSpPr>
          <p:spPr>
            <a:xfrm>
              <a:off x="431322" y="2214773"/>
              <a:ext cx="203670" cy="203670"/>
            </a:xfrm>
            <a:prstGeom prst="roundRect">
              <a:avLst>
                <a:gd name="adj" fmla="val 12600"/>
              </a:avLst>
            </a:prstGeom>
            <a:solidFill>
              <a:srgbClr val="C1C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4" name="Graphic 63" descr="Add with solid fill">
              <a:hlinkClick r:id="rId6" action="ppaction://hlinksldjump"/>
              <a:extLst>
                <a:ext uri="{FF2B5EF4-FFF2-40B4-BE49-F238E27FC236}">
                  <a16:creationId xmlns:a16="http://schemas.microsoft.com/office/drawing/2014/main" id="{A3B49714-9390-43BA-777D-A93015127BB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2263" y="2255714"/>
              <a:ext cx="121788" cy="121788"/>
            </a:xfrm>
            <a:prstGeom prst="rect">
              <a:avLst/>
            </a:prstGeom>
          </p:spPr>
        </p:pic>
      </p:grpSp>
      <p:grpSp>
        <p:nvGrpSpPr>
          <p:cNvPr id="65" name="Group 64">
            <a:extLst>
              <a:ext uri="{FF2B5EF4-FFF2-40B4-BE49-F238E27FC236}">
                <a16:creationId xmlns:a16="http://schemas.microsoft.com/office/drawing/2014/main" id="{00C078BA-B1B0-570D-B1CA-A55BAE4A8329}"/>
              </a:ext>
            </a:extLst>
          </p:cNvPr>
          <p:cNvGrpSpPr/>
          <p:nvPr/>
        </p:nvGrpSpPr>
        <p:grpSpPr>
          <a:xfrm>
            <a:off x="-2678643" y="2660173"/>
            <a:ext cx="203670" cy="203670"/>
            <a:chOff x="431321" y="3254199"/>
            <a:chExt cx="265483" cy="265483"/>
          </a:xfrm>
        </p:grpSpPr>
        <p:sp>
          <p:nvSpPr>
            <p:cNvPr id="66" name="Rectangle: Rounded Corners 41">
              <a:hlinkClick r:id="rId9" action="ppaction://hlinksldjump"/>
              <a:extLst>
                <a:ext uri="{FF2B5EF4-FFF2-40B4-BE49-F238E27FC236}">
                  <a16:creationId xmlns:a16="http://schemas.microsoft.com/office/drawing/2014/main" id="{EA97FC4B-A87A-5746-DEC9-D4DF1506DD98}"/>
                </a:ext>
              </a:extLst>
            </p:cNvPr>
            <p:cNvSpPr/>
            <p:nvPr/>
          </p:nvSpPr>
          <p:spPr>
            <a:xfrm>
              <a:off x="431321" y="3254199"/>
              <a:ext cx="265483" cy="265483"/>
            </a:xfrm>
            <a:prstGeom prst="roundRect">
              <a:avLst>
                <a:gd name="adj" fmla="val 12600"/>
              </a:avLst>
            </a:prstGeom>
            <a:gradFill flip="none" rotWithShape="1">
              <a:gsLst>
                <a:gs pos="11000">
                  <a:srgbClr val="4224B0"/>
                </a:gs>
                <a:gs pos="100000">
                  <a:srgbClr val="7F93A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Graphic 51" descr="Heart with solid fill">
              <a:hlinkClick r:id="rId9" action="ppaction://hlinksldjump"/>
              <a:extLst>
                <a:ext uri="{FF2B5EF4-FFF2-40B4-BE49-F238E27FC236}">
                  <a16:creationId xmlns:a16="http://schemas.microsoft.com/office/drawing/2014/main" id="{F84D6C32-1138-6B5B-4561-52BF8F778E1E}"/>
                </a:ext>
              </a:extLst>
            </p:cNvPr>
            <p:cNvSpPr/>
            <p:nvPr/>
          </p:nvSpPr>
          <p:spPr>
            <a:xfrm>
              <a:off x="498181" y="3324518"/>
              <a:ext cx="131762" cy="124845"/>
            </a:xfrm>
            <a:custGeom>
              <a:avLst/>
              <a:gdLst>
                <a:gd name="connsiteX0" fmla="*/ 323850 w 647700"/>
                <a:gd name="connsiteY0" fmla="*/ 127922 h 613696"/>
                <a:gd name="connsiteX1" fmla="*/ 0 w 647700"/>
                <a:gd name="connsiteY1" fmla="*/ 166022 h 613696"/>
                <a:gd name="connsiteX2" fmla="*/ 323850 w 647700"/>
                <a:gd name="connsiteY2" fmla="*/ 613697 h 613696"/>
                <a:gd name="connsiteX3" fmla="*/ 647700 w 647700"/>
                <a:gd name="connsiteY3" fmla="*/ 166022 h 613696"/>
                <a:gd name="connsiteX4" fmla="*/ 323850 w 647700"/>
                <a:gd name="connsiteY4" fmla="*/ 127922 h 613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613696">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w="9525" cap="flat">
              <a:noFill/>
              <a:prstDash val="solid"/>
              <a:miter/>
            </a:ln>
          </p:spPr>
          <p:txBody>
            <a:bodyPr rtlCol="0" anchor="ctr"/>
            <a:lstStyle/>
            <a:p>
              <a:endParaRPr lang="en-IN"/>
            </a:p>
          </p:txBody>
        </p:sp>
      </p:grpSp>
      <p:sp>
        <p:nvSpPr>
          <p:cNvPr id="68" name="TextBox 67">
            <a:hlinkClick r:id="rId9" action="ppaction://hlinksldjump"/>
            <a:extLst>
              <a:ext uri="{FF2B5EF4-FFF2-40B4-BE49-F238E27FC236}">
                <a16:creationId xmlns:a16="http://schemas.microsoft.com/office/drawing/2014/main" id="{CB26E2B2-F9A9-356F-39B1-ABE12BC94C4F}"/>
              </a:ext>
            </a:extLst>
          </p:cNvPr>
          <p:cNvSpPr txBox="1"/>
          <p:nvPr/>
        </p:nvSpPr>
        <p:spPr>
          <a:xfrm>
            <a:off x="-2240642" y="2649959"/>
            <a:ext cx="114807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Services</a:t>
            </a:r>
          </a:p>
        </p:txBody>
      </p:sp>
      <p:cxnSp>
        <p:nvCxnSpPr>
          <p:cNvPr id="69" name="Straight Connector 68">
            <a:extLst>
              <a:ext uri="{FF2B5EF4-FFF2-40B4-BE49-F238E27FC236}">
                <a16:creationId xmlns:a16="http://schemas.microsoft.com/office/drawing/2014/main" id="{6EA5CD80-43CB-5839-541A-11025CE29F9C}"/>
              </a:ext>
            </a:extLst>
          </p:cNvPr>
          <p:cNvCxnSpPr>
            <a:cxnSpLocks/>
          </p:cNvCxnSpPr>
          <p:nvPr/>
        </p:nvCxnSpPr>
        <p:spPr>
          <a:xfrm>
            <a:off x="-2772442" y="3203103"/>
            <a:ext cx="2333625" cy="0"/>
          </a:xfrm>
          <a:prstGeom prst="line">
            <a:avLst/>
          </a:prstGeom>
          <a:ln>
            <a:solidFill>
              <a:srgbClr val="555554"/>
            </a:solidFill>
          </a:ln>
        </p:spPr>
        <p:style>
          <a:lnRef idx="1">
            <a:schemeClr val="accent1"/>
          </a:lnRef>
          <a:fillRef idx="0">
            <a:schemeClr val="accent1"/>
          </a:fillRef>
          <a:effectRef idx="0">
            <a:schemeClr val="accent1"/>
          </a:effectRef>
          <a:fontRef idx="minor">
            <a:schemeClr val="tx1"/>
          </a:fontRef>
        </p:style>
      </p:cxnSp>
      <p:sp>
        <p:nvSpPr>
          <p:cNvPr id="70" name="TextBox 69">
            <a:hlinkClick r:id="rId10" action="ppaction://hlinksldjump"/>
            <a:extLst>
              <a:ext uri="{FF2B5EF4-FFF2-40B4-BE49-F238E27FC236}">
                <a16:creationId xmlns:a16="http://schemas.microsoft.com/office/drawing/2014/main" id="{E39D7C37-E182-935C-910B-18BA43AC84AA}"/>
              </a:ext>
            </a:extLst>
          </p:cNvPr>
          <p:cNvSpPr txBox="1"/>
          <p:nvPr/>
        </p:nvSpPr>
        <p:spPr>
          <a:xfrm>
            <a:off x="-2240642" y="3479247"/>
            <a:ext cx="129554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Achievements</a:t>
            </a:r>
          </a:p>
        </p:txBody>
      </p:sp>
      <p:sp>
        <p:nvSpPr>
          <p:cNvPr id="71" name="Freeform: Shape 51">
            <a:hlinkClick r:id="rId10" action="ppaction://hlinksldjump"/>
            <a:extLst>
              <a:ext uri="{FF2B5EF4-FFF2-40B4-BE49-F238E27FC236}">
                <a16:creationId xmlns:a16="http://schemas.microsoft.com/office/drawing/2014/main" id="{50EDAA7F-ED1A-38E5-6A2E-3EA97E35704C}"/>
              </a:ext>
            </a:extLst>
          </p:cNvPr>
          <p:cNvSpPr/>
          <p:nvPr/>
        </p:nvSpPr>
        <p:spPr>
          <a:xfrm>
            <a:off x="-2639459" y="3479247"/>
            <a:ext cx="154752" cy="204786"/>
          </a:xfrm>
          <a:custGeom>
            <a:avLst/>
            <a:gdLst>
              <a:gd name="connsiteX0" fmla="*/ 467584 w 469298"/>
              <a:gd name="connsiteY0" fmla="*/ 62389 h 621030"/>
              <a:gd name="connsiteX1" fmla="*/ 394242 w 469298"/>
              <a:gd name="connsiteY1" fmla="*/ 0 h 621030"/>
              <a:gd name="connsiteX2" fmla="*/ 75059 w 469298"/>
              <a:gd name="connsiteY2" fmla="*/ 191 h 621030"/>
              <a:gd name="connsiteX3" fmla="*/ 51913 w 469298"/>
              <a:gd name="connsiteY3" fmla="*/ 3715 h 621030"/>
              <a:gd name="connsiteX4" fmla="*/ 1240 w 469298"/>
              <a:gd name="connsiteY4" fmla="*/ 65342 h 621030"/>
              <a:gd name="connsiteX5" fmla="*/ 192 w 469298"/>
              <a:gd name="connsiteY5" fmla="*/ 96203 h 621030"/>
              <a:gd name="connsiteX6" fmla="*/ 192 w 469298"/>
              <a:gd name="connsiteY6" fmla="*/ 590455 h 621030"/>
              <a:gd name="connsiteX7" fmla="*/ 22671 w 469298"/>
              <a:gd name="connsiteY7" fmla="*/ 621030 h 621030"/>
              <a:gd name="connsiteX8" fmla="*/ 32387 w 469298"/>
              <a:gd name="connsiteY8" fmla="*/ 621030 h 621030"/>
              <a:gd name="connsiteX9" fmla="*/ 46674 w 469298"/>
              <a:gd name="connsiteY9" fmla="*/ 615315 h 621030"/>
              <a:gd name="connsiteX10" fmla="*/ 61819 w 469298"/>
              <a:gd name="connsiteY10" fmla="*/ 604171 h 621030"/>
              <a:gd name="connsiteX11" fmla="*/ 227364 w 469298"/>
              <a:gd name="connsiteY11" fmla="*/ 479965 h 621030"/>
              <a:gd name="connsiteX12" fmla="*/ 242223 w 469298"/>
              <a:gd name="connsiteY12" fmla="*/ 479774 h 621030"/>
              <a:gd name="connsiteX13" fmla="*/ 420912 w 469298"/>
              <a:gd name="connsiteY13" fmla="*/ 613791 h 621030"/>
              <a:gd name="connsiteX14" fmla="*/ 435866 w 469298"/>
              <a:gd name="connsiteY14" fmla="*/ 621030 h 621030"/>
              <a:gd name="connsiteX15" fmla="*/ 445581 w 469298"/>
              <a:gd name="connsiteY15" fmla="*/ 621030 h 621030"/>
              <a:gd name="connsiteX16" fmla="*/ 469299 w 469298"/>
              <a:gd name="connsiteY16" fmla="*/ 592265 h 621030"/>
              <a:gd name="connsiteX17" fmla="*/ 469299 w 469298"/>
              <a:gd name="connsiteY17" fmla="*/ 588645 h 621030"/>
              <a:gd name="connsiteX18" fmla="*/ 469299 w 469298"/>
              <a:gd name="connsiteY18" fmla="*/ 79915 h 621030"/>
              <a:gd name="connsiteX19" fmla="*/ 467679 w 469298"/>
              <a:gd name="connsiteY19" fmla="*/ 62484 h 621030"/>
              <a:gd name="connsiteX20" fmla="*/ 415292 w 469298"/>
              <a:gd name="connsiteY20" fmla="*/ 543211 h 621030"/>
              <a:gd name="connsiteX21" fmla="*/ 319470 w 469298"/>
              <a:gd name="connsiteY21" fmla="*/ 471297 h 621030"/>
              <a:gd name="connsiteX22" fmla="*/ 253176 w 469298"/>
              <a:gd name="connsiteY22" fmla="*/ 421577 h 621030"/>
              <a:gd name="connsiteX23" fmla="*/ 216315 w 469298"/>
              <a:gd name="connsiteY23" fmla="*/ 421577 h 621030"/>
              <a:gd name="connsiteX24" fmla="*/ 59438 w 469298"/>
              <a:gd name="connsiteY24" fmla="*/ 539211 h 621030"/>
              <a:gd name="connsiteX25" fmla="*/ 55152 w 469298"/>
              <a:gd name="connsiteY25" fmla="*/ 542354 h 621030"/>
              <a:gd name="connsiteX26" fmla="*/ 54009 w 469298"/>
              <a:gd name="connsiteY26" fmla="*/ 537877 h 621030"/>
              <a:gd name="connsiteX27" fmla="*/ 54009 w 469298"/>
              <a:gd name="connsiteY27" fmla="*/ 79915 h 621030"/>
              <a:gd name="connsiteX28" fmla="*/ 81536 w 469298"/>
              <a:gd name="connsiteY28" fmla="*/ 52388 h 621030"/>
              <a:gd name="connsiteX29" fmla="*/ 388050 w 469298"/>
              <a:gd name="connsiteY29" fmla="*/ 52388 h 621030"/>
              <a:gd name="connsiteX30" fmla="*/ 415578 w 469298"/>
              <a:gd name="connsiteY30" fmla="*/ 79915 h 621030"/>
              <a:gd name="connsiteX31" fmla="*/ 415578 w 469298"/>
              <a:gd name="connsiteY31" fmla="*/ 537877 h 621030"/>
              <a:gd name="connsiteX32" fmla="*/ 415387 w 469298"/>
              <a:gd name="connsiteY32" fmla="*/ 543020 h 621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9298" h="62103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w="9525" cap="flat">
            <a:noFill/>
            <a:prstDash val="solid"/>
            <a:miter/>
          </a:ln>
        </p:spPr>
        <p:txBody>
          <a:bodyPr rtlCol="0" anchor="ctr"/>
          <a:lstStyle/>
          <a:p>
            <a:endParaRPr lang="en-IN"/>
          </a:p>
        </p:txBody>
      </p:sp>
      <p:sp>
        <p:nvSpPr>
          <p:cNvPr id="72" name="TextBox 71">
            <a:hlinkClick r:id="rId11" action="ppaction://hlinksldjump"/>
            <a:extLst>
              <a:ext uri="{FF2B5EF4-FFF2-40B4-BE49-F238E27FC236}">
                <a16:creationId xmlns:a16="http://schemas.microsoft.com/office/drawing/2014/main" id="{18DE2351-F380-74E5-F925-9DCE23C54F32}"/>
              </a:ext>
            </a:extLst>
          </p:cNvPr>
          <p:cNvSpPr txBox="1"/>
          <p:nvPr/>
        </p:nvSpPr>
        <p:spPr>
          <a:xfrm>
            <a:off x="-2240642" y="3932014"/>
            <a:ext cx="98616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Goals </a:t>
            </a:r>
          </a:p>
        </p:txBody>
      </p:sp>
      <p:sp>
        <p:nvSpPr>
          <p:cNvPr id="73" name="Freeform: Shape 56">
            <a:hlinkClick r:id="rId11" action="ppaction://hlinksldjump"/>
            <a:extLst>
              <a:ext uri="{FF2B5EF4-FFF2-40B4-BE49-F238E27FC236}">
                <a16:creationId xmlns:a16="http://schemas.microsoft.com/office/drawing/2014/main" id="{4004B6A4-6E34-F2A7-C9A6-7BF16BF647FC}"/>
              </a:ext>
            </a:extLst>
          </p:cNvPr>
          <p:cNvSpPr/>
          <p:nvPr/>
        </p:nvSpPr>
        <p:spPr>
          <a:xfrm>
            <a:off x="-2652608" y="3958031"/>
            <a:ext cx="174926" cy="205826"/>
          </a:xfrm>
          <a:custGeom>
            <a:avLst/>
            <a:gdLst>
              <a:gd name="connsiteX0" fmla="*/ 250564 w 254310"/>
              <a:gd name="connsiteY0" fmla="*/ 139515 h 299233"/>
              <a:gd name="connsiteX1" fmla="*/ 215595 w 254310"/>
              <a:gd name="connsiteY1" fmla="*/ 93041 h 299233"/>
              <a:gd name="connsiteX2" fmla="*/ 215466 w 254310"/>
              <a:gd name="connsiteY2" fmla="*/ 86609 h 299233"/>
              <a:gd name="connsiteX3" fmla="*/ 250434 w 254310"/>
              <a:gd name="connsiteY3" fmla="*/ 40135 h 299233"/>
              <a:gd name="connsiteX4" fmla="*/ 254190 w 254310"/>
              <a:gd name="connsiteY4" fmla="*/ 31631 h 299233"/>
              <a:gd name="connsiteX5" fmla="*/ 238001 w 254310"/>
              <a:gd name="connsiteY5" fmla="*/ 14924 h 299233"/>
              <a:gd name="connsiteX6" fmla="*/ 63353 w 254310"/>
              <a:gd name="connsiteY6" fmla="*/ 14967 h 299233"/>
              <a:gd name="connsiteX7" fmla="*/ 59360 w 254310"/>
              <a:gd name="connsiteY7" fmla="*/ 11923 h 299233"/>
              <a:gd name="connsiteX8" fmla="*/ 45999 w 254310"/>
              <a:gd name="connsiteY8" fmla="*/ 30 h 299233"/>
              <a:gd name="connsiteX9" fmla="*/ 30716 w 254310"/>
              <a:gd name="connsiteY9" fmla="*/ 9916 h 299233"/>
              <a:gd name="connsiteX10" fmla="*/ 29788 w 254310"/>
              <a:gd name="connsiteY10" fmla="*/ 17169 h 299233"/>
              <a:gd name="connsiteX11" fmla="*/ 29788 w 254310"/>
              <a:gd name="connsiteY11" fmla="*/ 140615 h 299233"/>
              <a:gd name="connsiteX12" fmla="*/ 29788 w 254310"/>
              <a:gd name="connsiteY12" fmla="*/ 156049 h 299233"/>
              <a:gd name="connsiteX13" fmla="*/ 29853 w 254310"/>
              <a:gd name="connsiteY13" fmla="*/ 265811 h 299233"/>
              <a:gd name="connsiteX14" fmla="*/ 26205 w 254310"/>
              <a:gd name="connsiteY14" fmla="*/ 269437 h 299233"/>
              <a:gd name="connsiteX15" fmla="*/ 14290 w 254310"/>
              <a:gd name="connsiteY15" fmla="*/ 269437 h 299233"/>
              <a:gd name="connsiteX16" fmla="*/ 0 w 254310"/>
              <a:gd name="connsiteY16" fmla="*/ 284180 h 299233"/>
              <a:gd name="connsiteX17" fmla="*/ 14052 w 254310"/>
              <a:gd name="connsiteY17" fmla="*/ 299095 h 299233"/>
              <a:gd name="connsiteX18" fmla="*/ 75420 w 254310"/>
              <a:gd name="connsiteY18" fmla="*/ 299095 h 299233"/>
              <a:gd name="connsiteX19" fmla="*/ 89752 w 254310"/>
              <a:gd name="connsiteY19" fmla="*/ 284331 h 299233"/>
              <a:gd name="connsiteX20" fmla="*/ 75182 w 254310"/>
              <a:gd name="connsiteY20" fmla="*/ 269415 h 299233"/>
              <a:gd name="connsiteX21" fmla="*/ 63267 w 254310"/>
              <a:gd name="connsiteY21" fmla="*/ 269437 h 299233"/>
              <a:gd name="connsiteX22" fmla="*/ 59706 w 254310"/>
              <a:gd name="connsiteY22" fmla="*/ 265746 h 299233"/>
              <a:gd name="connsiteX23" fmla="*/ 59706 w 254310"/>
              <a:gd name="connsiteY23" fmla="*/ 168245 h 299233"/>
              <a:gd name="connsiteX24" fmla="*/ 63440 w 254310"/>
              <a:gd name="connsiteY24" fmla="*/ 164381 h 299233"/>
              <a:gd name="connsiteX25" fmla="*/ 235994 w 254310"/>
              <a:gd name="connsiteY25" fmla="*/ 164467 h 299233"/>
              <a:gd name="connsiteX26" fmla="*/ 240548 w 254310"/>
              <a:gd name="connsiteY26" fmla="*/ 164381 h 299233"/>
              <a:gd name="connsiteX27" fmla="*/ 250823 w 254310"/>
              <a:gd name="connsiteY27" fmla="*/ 159092 h 299233"/>
              <a:gd name="connsiteX28" fmla="*/ 250542 w 254310"/>
              <a:gd name="connsiteY28" fmla="*/ 139471 h 299233"/>
              <a:gd name="connsiteX29" fmla="*/ 228374 w 254310"/>
              <a:gd name="connsiteY29" fmla="*/ 147091 h 299233"/>
              <a:gd name="connsiteX30" fmla="*/ 69311 w 254310"/>
              <a:gd name="connsiteY30" fmla="*/ 147091 h 299233"/>
              <a:gd name="connsiteX31" fmla="*/ 59749 w 254310"/>
              <a:gd name="connsiteY31" fmla="*/ 138349 h 299233"/>
              <a:gd name="connsiteX32" fmla="*/ 59749 w 254310"/>
              <a:gd name="connsiteY32" fmla="*/ 40999 h 299233"/>
              <a:gd name="connsiteX33" fmla="*/ 69311 w 254310"/>
              <a:gd name="connsiteY33" fmla="*/ 32257 h 299233"/>
              <a:gd name="connsiteX34" fmla="*/ 228374 w 254310"/>
              <a:gd name="connsiteY34" fmla="*/ 32257 h 299233"/>
              <a:gd name="connsiteX35" fmla="*/ 230166 w 254310"/>
              <a:gd name="connsiteY35" fmla="*/ 32321 h 299233"/>
              <a:gd name="connsiteX36" fmla="*/ 205191 w 254310"/>
              <a:gd name="connsiteY36" fmla="*/ 62757 h 299233"/>
              <a:gd name="connsiteX37" fmla="*/ 187901 w 254310"/>
              <a:gd name="connsiteY37" fmla="*/ 83824 h 299233"/>
              <a:gd name="connsiteX38" fmla="*/ 187901 w 254310"/>
              <a:gd name="connsiteY38" fmla="*/ 95524 h 299233"/>
              <a:gd name="connsiteX39" fmla="*/ 228763 w 254310"/>
              <a:gd name="connsiteY39" fmla="*/ 145343 h 299233"/>
              <a:gd name="connsiteX40" fmla="*/ 229842 w 254310"/>
              <a:gd name="connsiteY40" fmla="*/ 146702 h 299233"/>
              <a:gd name="connsiteX41" fmla="*/ 228309 w 254310"/>
              <a:gd name="connsiteY41" fmla="*/ 147069 h 299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4310" h="299233">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w="2099" cap="flat">
            <a:noFill/>
            <a:prstDash val="solid"/>
            <a:miter/>
          </a:ln>
        </p:spPr>
        <p:txBody>
          <a:bodyPr rtlCol="0" anchor="ctr"/>
          <a:lstStyle/>
          <a:p>
            <a:endParaRPr lang="en-IN"/>
          </a:p>
        </p:txBody>
      </p:sp>
      <p:sp>
        <p:nvSpPr>
          <p:cNvPr id="74" name="TextBox 73">
            <a:hlinkClick r:id="rId12" action="ppaction://hlinksldjump"/>
            <a:extLst>
              <a:ext uri="{FF2B5EF4-FFF2-40B4-BE49-F238E27FC236}">
                <a16:creationId xmlns:a16="http://schemas.microsoft.com/office/drawing/2014/main" id="{8C8F1D96-A1BC-0A45-5D6A-2124281AC70C}"/>
              </a:ext>
            </a:extLst>
          </p:cNvPr>
          <p:cNvSpPr txBox="1"/>
          <p:nvPr/>
        </p:nvSpPr>
        <p:spPr>
          <a:xfrm>
            <a:off x="-2240642" y="4384781"/>
            <a:ext cx="731290"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Gallery</a:t>
            </a:r>
          </a:p>
        </p:txBody>
      </p:sp>
      <p:grpSp>
        <p:nvGrpSpPr>
          <p:cNvPr id="75" name="Group 74">
            <a:extLst>
              <a:ext uri="{FF2B5EF4-FFF2-40B4-BE49-F238E27FC236}">
                <a16:creationId xmlns:a16="http://schemas.microsoft.com/office/drawing/2014/main" id="{84127BCD-A658-B011-9F28-12C184A87912}"/>
              </a:ext>
            </a:extLst>
          </p:cNvPr>
          <p:cNvGrpSpPr/>
          <p:nvPr/>
        </p:nvGrpSpPr>
        <p:grpSpPr>
          <a:xfrm>
            <a:off x="-2668247" y="4384781"/>
            <a:ext cx="203671" cy="203671"/>
            <a:chOff x="5762625" y="3095625"/>
            <a:chExt cx="665130" cy="665130"/>
          </a:xfrm>
        </p:grpSpPr>
        <p:sp>
          <p:nvSpPr>
            <p:cNvPr id="76" name="Freeform: Shape 60">
              <a:hlinkClick r:id="rId12" action="ppaction://hlinksldjump"/>
              <a:extLst>
                <a:ext uri="{FF2B5EF4-FFF2-40B4-BE49-F238E27FC236}">
                  <a16:creationId xmlns:a16="http://schemas.microsoft.com/office/drawing/2014/main" id="{4CFDA4D5-EB16-9FB5-AC13-C528A4FDAC6C}"/>
                </a:ext>
              </a:extLst>
            </p:cNvPr>
            <p:cNvSpPr/>
            <p:nvPr/>
          </p:nvSpPr>
          <p:spPr>
            <a:xfrm>
              <a:off x="5762625" y="3095625"/>
              <a:ext cx="665130" cy="665130"/>
            </a:xfrm>
            <a:custGeom>
              <a:avLst/>
              <a:gdLst>
                <a:gd name="connsiteX0" fmla="*/ 663035 w 665130"/>
                <a:gd name="connsiteY0" fmla="*/ 100298 h 665130"/>
                <a:gd name="connsiteX1" fmla="*/ 540639 w 665130"/>
                <a:gd name="connsiteY1" fmla="*/ 0 h 665130"/>
                <a:gd name="connsiteX2" fmla="*/ 332804 w 665130"/>
                <a:gd name="connsiteY2" fmla="*/ 0 h 665130"/>
                <a:gd name="connsiteX3" fmla="*/ 124111 w 665130"/>
                <a:gd name="connsiteY3" fmla="*/ 0 h 665130"/>
                <a:gd name="connsiteX4" fmla="*/ 0 w 665130"/>
                <a:gd name="connsiteY4" fmla="*/ 124397 h 665130"/>
                <a:gd name="connsiteX5" fmla="*/ 0 w 665130"/>
                <a:gd name="connsiteY5" fmla="*/ 540830 h 665130"/>
                <a:gd name="connsiteX6" fmla="*/ 2191 w 665130"/>
                <a:gd name="connsiteY6" fmla="*/ 565118 h 665130"/>
                <a:gd name="connsiteX7" fmla="*/ 124778 w 665130"/>
                <a:gd name="connsiteY7" fmla="*/ 665131 h 665130"/>
                <a:gd name="connsiteX8" fmla="*/ 531590 w 665130"/>
                <a:gd name="connsiteY8" fmla="*/ 665131 h 665130"/>
                <a:gd name="connsiteX9" fmla="*/ 553784 w 665130"/>
                <a:gd name="connsiteY9" fmla="*/ 663988 h 665130"/>
                <a:gd name="connsiteX10" fmla="*/ 665131 w 665130"/>
                <a:gd name="connsiteY10" fmla="*/ 540258 h 665130"/>
                <a:gd name="connsiteX11" fmla="*/ 665131 w 665130"/>
                <a:gd name="connsiteY11" fmla="*/ 124587 h 665130"/>
                <a:gd name="connsiteX12" fmla="*/ 662940 w 665130"/>
                <a:gd name="connsiteY12" fmla="*/ 100203 h 665130"/>
                <a:gd name="connsiteX13" fmla="*/ 47530 w 665130"/>
                <a:gd name="connsiteY13" fmla="*/ 126683 h 665130"/>
                <a:gd name="connsiteX14" fmla="*/ 126778 w 665130"/>
                <a:gd name="connsiteY14" fmla="*/ 47530 h 665130"/>
                <a:gd name="connsiteX15" fmla="*/ 538734 w 665130"/>
                <a:gd name="connsiteY15" fmla="*/ 47530 h 665130"/>
                <a:gd name="connsiteX16" fmla="*/ 617696 w 665130"/>
                <a:gd name="connsiteY16" fmla="*/ 126206 h 665130"/>
                <a:gd name="connsiteX17" fmla="*/ 617696 w 665130"/>
                <a:gd name="connsiteY17" fmla="*/ 438626 h 665130"/>
                <a:gd name="connsiteX18" fmla="*/ 617696 w 665130"/>
                <a:gd name="connsiteY18" fmla="*/ 446246 h 665130"/>
                <a:gd name="connsiteX19" fmla="*/ 513779 w 665130"/>
                <a:gd name="connsiteY19" fmla="*/ 342233 h 665130"/>
                <a:gd name="connsiteX20" fmla="*/ 496729 w 665130"/>
                <a:gd name="connsiteY20" fmla="*/ 332708 h 665130"/>
                <a:gd name="connsiteX21" fmla="*/ 475583 w 665130"/>
                <a:gd name="connsiteY21" fmla="*/ 341281 h 665130"/>
                <a:gd name="connsiteX22" fmla="*/ 382810 w 665130"/>
                <a:gd name="connsiteY22" fmla="*/ 434340 h 665130"/>
                <a:gd name="connsiteX23" fmla="*/ 372713 w 665130"/>
                <a:gd name="connsiteY23" fmla="*/ 434340 h 665130"/>
                <a:gd name="connsiteX24" fmla="*/ 174974 w 665130"/>
                <a:gd name="connsiteY24" fmla="*/ 236411 h 665130"/>
                <a:gd name="connsiteX25" fmla="*/ 134207 w 665130"/>
                <a:gd name="connsiteY25" fmla="*/ 236220 h 665130"/>
                <a:gd name="connsiteX26" fmla="*/ 48673 w 665130"/>
                <a:gd name="connsiteY26" fmla="*/ 321755 h 665130"/>
                <a:gd name="connsiteX27" fmla="*/ 47625 w 665130"/>
                <a:gd name="connsiteY27" fmla="*/ 315182 h 665130"/>
                <a:gd name="connsiteX28" fmla="*/ 47625 w 665130"/>
                <a:gd name="connsiteY28" fmla="*/ 126683 h 665130"/>
                <a:gd name="connsiteX29" fmla="*/ 487299 w 665130"/>
                <a:gd name="connsiteY29" fmla="*/ 617696 h 665130"/>
                <a:gd name="connsiteX30" fmla="*/ 356711 w 665130"/>
                <a:gd name="connsiteY30" fmla="*/ 617696 h 665130"/>
                <a:gd name="connsiteX31" fmla="*/ 125825 w 665130"/>
                <a:gd name="connsiteY31" fmla="*/ 617696 h 665130"/>
                <a:gd name="connsiteX32" fmla="*/ 48387 w 665130"/>
                <a:gd name="connsiteY32" fmla="*/ 552355 h 665130"/>
                <a:gd name="connsiteX33" fmla="*/ 47625 w 665130"/>
                <a:gd name="connsiteY33" fmla="*/ 540544 h 665130"/>
                <a:gd name="connsiteX34" fmla="*/ 47530 w 665130"/>
                <a:gd name="connsiteY34" fmla="*/ 395764 h 665130"/>
                <a:gd name="connsiteX35" fmla="*/ 52007 w 665130"/>
                <a:gd name="connsiteY35" fmla="*/ 385572 h 665130"/>
                <a:gd name="connsiteX36" fmla="*/ 149638 w 665130"/>
                <a:gd name="connsiteY36" fmla="*/ 287941 h 665130"/>
                <a:gd name="connsiteX37" fmla="*/ 159258 w 665130"/>
                <a:gd name="connsiteY37" fmla="*/ 287560 h 665130"/>
                <a:gd name="connsiteX38" fmla="*/ 484537 w 665130"/>
                <a:gd name="connsiteY38" fmla="*/ 613124 h 665130"/>
                <a:gd name="connsiteX39" fmla="*/ 488347 w 665130"/>
                <a:gd name="connsiteY39" fmla="*/ 616363 h 665130"/>
                <a:gd name="connsiteX40" fmla="*/ 487394 w 665130"/>
                <a:gd name="connsiteY40" fmla="*/ 617792 h 665130"/>
                <a:gd name="connsiteX41" fmla="*/ 597503 w 665130"/>
                <a:gd name="connsiteY41" fmla="*/ 593217 h 665130"/>
                <a:gd name="connsiteX42" fmla="*/ 560451 w 665130"/>
                <a:gd name="connsiteY42" fmla="*/ 615220 h 665130"/>
                <a:gd name="connsiteX43" fmla="*/ 551307 w 665130"/>
                <a:gd name="connsiteY43" fmla="*/ 612934 h 665130"/>
                <a:gd name="connsiteX44" fmla="*/ 414909 w 665130"/>
                <a:gd name="connsiteY44" fmla="*/ 476536 h 665130"/>
                <a:gd name="connsiteX45" fmla="*/ 414814 w 665130"/>
                <a:gd name="connsiteY45" fmla="*/ 469201 h 665130"/>
                <a:gd name="connsiteX46" fmla="*/ 490347 w 665130"/>
                <a:gd name="connsiteY46" fmla="*/ 393668 h 665130"/>
                <a:gd name="connsiteX47" fmla="*/ 497872 w 665130"/>
                <a:gd name="connsiteY47" fmla="*/ 393478 h 665130"/>
                <a:gd name="connsiteX48" fmla="*/ 614839 w 665130"/>
                <a:gd name="connsiteY48" fmla="*/ 510540 h 665130"/>
                <a:gd name="connsiteX49" fmla="*/ 617792 w 665130"/>
                <a:gd name="connsiteY49" fmla="*/ 517684 h 665130"/>
                <a:gd name="connsiteX50" fmla="*/ 617792 w 665130"/>
                <a:gd name="connsiteY50" fmla="*/ 534734 h 665130"/>
                <a:gd name="connsiteX51" fmla="*/ 597599 w 665130"/>
                <a:gd name="connsiteY51" fmla="*/ 593312 h 665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65130" h="66513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w="9525" cap="flat">
              <a:noFill/>
              <a:prstDash val="solid"/>
              <a:miter/>
            </a:ln>
          </p:spPr>
          <p:txBody>
            <a:bodyPr rtlCol="0" anchor="ctr"/>
            <a:lstStyle/>
            <a:p>
              <a:endParaRPr lang="en-IN"/>
            </a:p>
          </p:txBody>
        </p:sp>
        <p:sp>
          <p:nvSpPr>
            <p:cNvPr id="77" name="Freeform: Shape 62">
              <a:hlinkClick r:id="rId12" action="ppaction://hlinksldjump"/>
              <a:extLst>
                <a:ext uri="{FF2B5EF4-FFF2-40B4-BE49-F238E27FC236}">
                  <a16:creationId xmlns:a16="http://schemas.microsoft.com/office/drawing/2014/main" id="{28FC841D-206E-71DF-7F81-90580B5BBDDD}"/>
                </a:ext>
              </a:extLst>
            </p:cNvPr>
            <p:cNvSpPr/>
            <p:nvPr/>
          </p:nvSpPr>
          <p:spPr>
            <a:xfrm>
              <a:off x="6166578" y="3190683"/>
              <a:ext cx="166213" cy="166307"/>
            </a:xfrm>
            <a:custGeom>
              <a:avLst/>
              <a:gdLst>
                <a:gd name="connsiteX0" fmla="*/ 83345 w 166213"/>
                <a:gd name="connsiteY0" fmla="*/ 166307 h 166307"/>
                <a:gd name="connsiteX1" fmla="*/ 166213 w 166213"/>
                <a:gd name="connsiteY1" fmla="*/ 83821 h 166307"/>
                <a:gd name="connsiteX2" fmla="*/ 83250 w 166213"/>
                <a:gd name="connsiteY2" fmla="*/ 1 h 166307"/>
                <a:gd name="connsiteX3" fmla="*/ 2 w 166213"/>
                <a:gd name="connsiteY3" fmla="*/ 82011 h 166307"/>
                <a:gd name="connsiteX4" fmla="*/ 83345 w 166213"/>
                <a:gd name="connsiteY4" fmla="*/ 166212 h 166307"/>
                <a:gd name="connsiteX5" fmla="*/ 82869 w 166213"/>
                <a:gd name="connsiteY5" fmla="*/ 47530 h 166307"/>
                <a:gd name="connsiteX6" fmla="*/ 118683 w 166213"/>
                <a:gd name="connsiteY6" fmla="*/ 83344 h 166307"/>
                <a:gd name="connsiteX7" fmla="*/ 83250 w 166213"/>
                <a:gd name="connsiteY7" fmla="*/ 118777 h 166307"/>
                <a:gd name="connsiteX8" fmla="*/ 47436 w 166213"/>
                <a:gd name="connsiteY8" fmla="*/ 82963 h 166307"/>
                <a:gd name="connsiteX9" fmla="*/ 82869 w 166213"/>
                <a:gd name="connsiteY9" fmla="*/ 47530 h 16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213" h="166307">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w="9525" cap="flat">
              <a:noFill/>
              <a:prstDash val="solid"/>
              <a:miter/>
            </a:ln>
          </p:spPr>
          <p:txBody>
            <a:bodyPr rtlCol="0" anchor="ctr"/>
            <a:lstStyle/>
            <a:p>
              <a:endParaRPr lang="en-IN"/>
            </a:p>
          </p:txBody>
        </p:sp>
      </p:grpSp>
      <p:sp>
        <p:nvSpPr>
          <p:cNvPr id="78" name="TextBox 77">
            <a:hlinkClick r:id="rId13" action="ppaction://hlinksldjump"/>
            <a:extLst>
              <a:ext uri="{FF2B5EF4-FFF2-40B4-BE49-F238E27FC236}">
                <a16:creationId xmlns:a16="http://schemas.microsoft.com/office/drawing/2014/main" id="{1049A577-4654-3F30-B587-5AE1845AFFE6}"/>
              </a:ext>
            </a:extLst>
          </p:cNvPr>
          <p:cNvSpPr txBox="1"/>
          <p:nvPr/>
        </p:nvSpPr>
        <p:spPr>
          <a:xfrm>
            <a:off x="-2240642" y="4837548"/>
            <a:ext cx="712054"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Pricing</a:t>
            </a:r>
          </a:p>
        </p:txBody>
      </p:sp>
      <p:grpSp>
        <p:nvGrpSpPr>
          <p:cNvPr id="79" name="Group 78">
            <a:extLst>
              <a:ext uri="{FF2B5EF4-FFF2-40B4-BE49-F238E27FC236}">
                <a16:creationId xmlns:a16="http://schemas.microsoft.com/office/drawing/2014/main" id="{BCACA749-0837-0933-3E6D-990976233E0A}"/>
              </a:ext>
            </a:extLst>
          </p:cNvPr>
          <p:cNvGrpSpPr/>
          <p:nvPr/>
        </p:nvGrpSpPr>
        <p:grpSpPr>
          <a:xfrm>
            <a:off x="-2678644" y="4863718"/>
            <a:ext cx="207664" cy="207733"/>
            <a:chOff x="6124575" y="3380359"/>
            <a:chExt cx="468618" cy="468774"/>
          </a:xfrm>
        </p:grpSpPr>
        <p:sp>
          <p:nvSpPr>
            <p:cNvPr id="80" name="Freeform: Shape 77">
              <a:hlinkClick r:id="rId13" action="ppaction://hlinksldjump"/>
              <a:extLst>
                <a:ext uri="{FF2B5EF4-FFF2-40B4-BE49-F238E27FC236}">
                  <a16:creationId xmlns:a16="http://schemas.microsoft.com/office/drawing/2014/main" id="{4F61A93C-51D7-0A8F-3404-1580EF57007A}"/>
                </a:ext>
              </a:extLst>
            </p:cNvPr>
            <p:cNvSpPr/>
            <p:nvPr/>
          </p:nvSpPr>
          <p:spPr>
            <a:xfrm>
              <a:off x="6124575" y="3380359"/>
              <a:ext cx="468618" cy="468774"/>
            </a:xfrm>
            <a:custGeom>
              <a:avLst/>
              <a:gdLst>
                <a:gd name="connsiteX0" fmla="*/ 468523 w 468618"/>
                <a:gd name="connsiteY0" fmla="*/ 56377 h 468774"/>
                <a:gd name="connsiteX1" fmla="*/ 467951 w 468618"/>
                <a:gd name="connsiteY1" fmla="*/ 47138 h 468774"/>
                <a:gd name="connsiteX2" fmla="*/ 412706 w 468618"/>
                <a:gd name="connsiteY2" fmla="*/ 85 h 468774"/>
                <a:gd name="connsiteX3" fmla="*/ 349270 w 468618"/>
                <a:gd name="connsiteY3" fmla="*/ 85 h 468774"/>
                <a:gd name="connsiteX4" fmla="*/ 290691 w 468618"/>
                <a:gd name="connsiteY4" fmla="*/ 85 h 468774"/>
                <a:gd name="connsiteX5" fmla="*/ 211538 w 468618"/>
                <a:gd name="connsiteY5" fmla="*/ 32946 h 468774"/>
                <a:gd name="connsiteX6" fmla="*/ 17800 w 468618"/>
                <a:gd name="connsiteY6" fmla="*/ 227065 h 468774"/>
                <a:gd name="connsiteX7" fmla="*/ 17705 w 468618"/>
                <a:gd name="connsiteY7" fmla="*/ 307837 h 468774"/>
                <a:gd name="connsiteX8" fmla="*/ 160484 w 468618"/>
                <a:gd name="connsiteY8" fmla="*/ 450808 h 468774"/>
                <a:gd name="connsiteX9" fmla="*/ 241542 w 468618"/>
                <a:gd name="connsiteY9" fmla="*/ 450808 h 468774"/>
                <a:gd name="connsiteX10" fmla="*/ 435947 w 468618"/>
                <a:gd name="connsiteY10" fmla="*/ 256688 h 468774"/>
                <a:gd name="connsiteX11" fmla="*/ 468618 w 468618"/>
                <a:gd name="connsiteY11" fmla="*/ 177916 h 468774"/>
                <a:gd name="connsiteX12" fmla="*/ 468618 w 468618"/>
                <a:gd name="connsiteY12" fmla="*/ 56377 h 468774"/>
                <a:gd name="connsiteX13" fmla="*/ 409944 w 468618"/>
                <a:gd name="connsiteY13" fmla="*/ 230875 h 468774"/>
                <a:gd name="connsiteX14" fmla="*/ 215920 w 468618"/>
                <a:gd name="connsiteY14" fmla="*/ 424709 h 468774"/>
                <a:gd name="connsiteX15" fmla="*/ 186202 w 468618"/>
                <a:gd name="connsiteY15" fmla="*/ 424709 h 468774"/>
                <a:gd name="connsiteX16" fmla="*/ 44851 w 468618"/>
                <a:gd name="connsiteY16" fmla="*/ 283168 h 468774"/>
                <a:gd name="connsiteX17" fmla="*/ 44851 w 468618"/>
                <a:gd name="connsiteY17" fmla="*/ 251735 h 468774"/>
                <a:gd name="connsiteX18" fmla="*/ 236494 w 468618"/>
                <a:gd name="connsiteY18" fmla="*/ 59711 h 468774"/>
                <a:gd name="connsiteX19" fmla="*/ 292406 w 468618"/>
                <a:gd name="connsiteY19" fmla="*/ 36565 h 468774"/>
                <a:gd name="connsiteX20" fmla="*/ 410516 w 468618"/>
                <a:gd name="connsiteY20" fmla="*/ 36565 h 468774"/>
                <a:gd name="connsiteX21" fmla="*/ 432233 w 468618"/>
                <a:gd name="connsiteY21" fmla="*/ 58473 h 468774"/>
                <a:gd name="connsiteX22" fmla="*/ 432233 w 468618"/>
                <a:gd name="connsiteY22" fmla="*/ 118957 h 468774"/>
                <a:gd name="connsiteX23" fmla="*/ 432233 w 468618"/>
                <a:gd name="connsiteY23" fmla="*/ 177059 h 468774"/>
                <a:gd name="connsiteX24" fmla="*/ 410039 w 468618"/>
                <a:gd name="connsiteY24" fmla="*/ 230875 h 46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8618" h="468774">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w="9525" cap="flat">
              <a:noFill/>
              <a:prstDash val="solid"/>
              <a:miter/>
            </a:ln>
          </p:spPr>
          <p:txBody>
            <a:bodyPr rtlCol="0" anchor="ctr"/>
            <a:lstStyle/>
            <a:p>
              <a:endParaRPr lang="en-IN"/>
            </a:p>
          </p:txBody>
        </p:sp>
        <p:sp>
          <p:nvSpPr>
            <p:cNvPr id="81" name="Freeform: Shape 81">
              <a:hlinkClick r:id="rId13" action="ppaction://hlinksldjump"/>
              <a:extLst>
                <a:ext uri="{FF2B5EF4-FFF2-40B4-BE49-F238E27FC236}">
                  <a16:creationId xmlns:a16="http://schemas.microsoft.com/office/drawing/2014/main" id="{43ABAAA3-C0BF-63F6-B25C-5099C4836F0E}"/>
                </a:ext>
              </a:extLst>
            </p:cNvPr>
            <p:cNvSpPr/>
            <p:nvPr/>
          </p:nvSpPr>
          <p:spPr>
            <a:xfrm>
              <a:off x="6405646" y="3456453"/>
              <a:ext cx="109824" cy="109728"/>
            </a:xfrm>
            <a:custGeom>
              <a:avLst/>
              <a:gdLst>
                <a:gd name="connsiteX0" fmla="*/ 55055 w 109824"/>
                <a:gd name="connsiteY0" fmla="*/ 0 h 109728"/>
                <a:gd name="connsiteX1" fmla="*/ 0 w 109824"/>
                <a:gd name="connsiteY1" fmla="*/ 54674 h 109728"/>
                <a:gd name="connsiteX2" fmla="*/ 54769 w 109824"/>
                <a:gd name="connsiteY2" fmla="*/ 109728 h 109728"/>
                <a:gd name="connsiteX3" fmla="*/ 109823 w 109824"/>
                <a:gd name="connsiteY3" fmla="*/ 55055 h 109728"/>
                <a:gd name="connsiteX4" fmla="*/ 55055 w 109824"/>
                <a:gd name="connsiteY4" fmla="*/ 96 h 109728"/>
                <a:gd name="connsiteX5" fmla="*/ 54673 w 109824"/>
                <a:gd name="connsiteY5" fmla="*/ 73152 h 109728"/>
                <a:gd name="connsiteX6" fmla="*/ 36671 w 109824"/>
                <a:gd name="connsiteY6" fmla="*/ 54579 h 109728"/>
                <a:gd name="connsiteX7" fmla="*/ 55150 w 109824"/>
                <a:gd name="connsiteY7" fmla="*/ 36481 h 109728"/>
                <a:gd name="connsiteX8" fmla="*/ 73152 w 109824"/>
                <a:gd name="connsiteY8" fmla="*/ 55055 h 109728"/>
                <a:gd name="connsiteX9" fmla="*/ 54673 w 109824"/>
                <a:gd name="connsiteY9" fmla="*/ 73152 h 10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824" h="109728">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w="9525" cap="flat">
              <a:noFill/>
              <a:prstDash val="solid"/>
              <a:miter/>
            </a:ln>
          </p:spPr>
          <p:txBody>
            <a:bodyPr rtlCol="0" anchor="ctr"/>
            <a:lstStyle/>
            <a:p>
              <a:endParaRPr lang="en-IN"/>
            </a:p>
          </p:txBody>
        </p:sp>
      </p:grpSp>
      <p:sp>
        <p:nvSpPr>
          <p:cNvPr id="82" name="TextBox 81">
            <a:hlinkClick r:id="rId14" action="ppaction://hlinksldjump"/>
            <a:extLst>
              <a:ext uri="{FF2B5EF4-FFF2-40B4-BE49-F238E27FC236}">
                <a16:creationId xmlns:a16="http://schemas.microsoft.com/office/drawing/2014/main" id="{86790B78-A394-CF38-14E3-FFD0CE90A539}"/>
              </a:ext>
            </a:extLst>
          </p:cNvPr>
          <p:cNvSpPr txBox="1"/>
          <p:nvPr/>
        </p:nvSpPr>
        <p:spPr>
          <a:xfrm>
            <a:off x="-2240642" y="5290315"/>
            <a:ext cx="1040670"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Contact Us</a:t>
            </a:r>
          </a:p>
        </p:txBody>
      </p:sp>
      <p:sp>
        <p:nvSpPr>
          <p:cNvPr id="83" name="Freeform: Shape 83">
            <a:hlinkClick r:id="rId14" action="ppaction://hlinksldjump"/>
            <a:extLst>
              <a:ext uri="{FF2B5EF4-FFF2-40B4-BE49-F238E27FC236}">
                <a16:creationId xmlns:a16="http://schemas.microsoft.com/office/drawing/2014/main" id="{99F1E587-ED69-BEF4-0BC4-5ABFE30CA582}"/>
              </a:ext>
            </a:extLst>
          </p:cNvPr>
          <p:cNvSpPr/>
          <p:nvPr/>
        </p:nvSpPr>
        <p:spPr>
          <a:xfrm>
            <a:off x="-2673702" y="5292935"/>
            <a:ext cx="198499" cy="198487"/>
          </a:xfrm>
          <a:custGeom>
            <a:avLst/>
            <a:gdLst>
              <a:gd name="connsiteX0" fmla="*/ 676275 w 692188"/>
              <a:gd name="connsiteY0" fmla="*/ 478060 h 692149"/>
              <a:gd name="connsiteX1" fmla="*/ 466154 w 692188"/>
              <a:gd name="connsiteY1" fmla="*/ 394049 h 692149"/>
              <a:gd name="connsiteX2" fmla="*/ 434150 w 692188"/>
              <a:gd name="connsiteY2" fmla="*/ 407956 h 692149"/>
              <a:gd name="connsiteX3" fmla="*/ 400907 w 692188"/>
              <a:gd name="connsiteY3" fmla="*/ 491871 h 692149"/>
              <a:gd name="connsiteX4" fmla="*/ 389096 w 692188"/>
              <a:gd name="connsiteY4" fmla="*/ 498729 h 692149"/>
              <a:gd name="connsiteX5" fmla="*/ 265462 w 692188"/>
              <a:gd name="connsiteY5" fmla="*/ 443675 h 692149"/>
              <a:gd name="connsiteX6" fmla="*/ 193453 w 692188"/>
              <a:gd name="connsiteY6" fmla="*/ 302038 h 692149"/>
              <a:gd name="connsiteX7" fmla="*/ 199644 w 692188"/>
              <a:gd name="connsiteY7" fmla="*/ 291751 h 692149"/>
              <a:gd name="connsiteX8" fmla="*/ 284131 w 692188"/>
              <a:gd name="connsiteY8" fmla="*/ 258223 h 692149"/>
              <a:gd name="connsiteX9" fmla="*/ 298037 w 692188"/>
              <a:gd name="connsiteY9" fmla="*/ 225647 h 692149"/>
              <a:gd name="connsiteX10" fmla="*/ 215360 w 692188"/>
              <a:gd name="connsiteY10" fmla="*/ 18669 h 692149"/>
              <a:gd name="connsiteX11" fmla="*/ 198787 w 692188"/>
              <a:gd name="connsiteY11" fmla="*/ 0 h 692149"/>
              <a:gd name="connsiteX12" fmla="*/ 192024 w 692188"/>
              <a:gd name="connsiteY12" fmla="*/ 0 h 692149"/>
              <a:gd name="connsiteX13" fmla="*/ 183928 w 692188"/>
              <a:gd name="connsiteY13" fmla="*/ 0 h 692149"/>
              <a:gd name="connsiteX14" fmla="*/ 174498 w 692188"/>
              <a:gd name="connsiteY14" fmla="*/ 0 h 692149"/>
              <a:gd name="connsiteX15" fmla="*/ 151924 w 692188"/>
              <a:gd name="connsiteY15" fmla="*/ 2858 h 692149"/>
              <a:gd name="connsiteX16" fmla="*/ 13335 w 692188"/>
              <a:gd name="connsiteY16" fmla="*/ 119063 h 692149"/>
              <a:gd name="connsiteX17" fmla="*/ 0 w 692188"/>
              <a:gd name="connsiteY17" fmla="*/ 173069 h 692149"/>
              <a:gd name="connsiteX18" fmla="*/ 0 w 692188"/>
              <a:gd name="connsiteY18" fmla="*/ 181166 h 692149"/>
              <a:gd name="connsiteX19" fmla="*/ 0 w 692188"/>
              <a:gd name="connsiteY19" fmla="*/ 189262 h 692149"/>
              <a:gd name="connsiteX20" fmla="*/ 0 w 692188"/>
              <a:gd name="connsiteY20" fmla="*/ 198692 h 692149"/>
              <a:gd name="connsiteX21" fmla="*/ 0 w 692188"/>
              <a:gd name="connsiteY21" fmla="*/ 208121 h 692149"/>
              <a:gd name="connsiteX22" fmla="*/ 0 w 692188"/>
              <a:gd name="connsiteY22" fmla="*/ 212217 h 692149"/>
              <a:gd name="connsiteX23" fmla="*/ 667 w 692188"/>
              <a:gd name="connsiteY23" fmla="*/ 215170 h 692149"/>
              <a:gd name="connsiteX24" fmla="*/ 667 w 692188"/>
              <a:gd name="connsiteY24" fmla="*/ 217551 h 692149"/>
              <a:gd name="connsiteX25" fmla="*/ 667 w 692188"/>
              <a:gd name="connsiteY25" fmla="*/ 219932 h 692149"/>
              <a:gd name="connsiteX26" fmla="*/ 0 w 692188"/>
              <a:gd name="connsiteY26" fmla="*/ 222885 h 692149"/>
              <a:gd name="connsiteX27" fmla="*/ 0 w 692188"/>
              <a:gd name="connsiteY27" fmla="*/ 228314 h 692149"/>
              <a:gd name="connsiteX28" fmla="*/ 1429 w 692188"/>
              <a:gd name="connsiteY28" fmla="*/ 233648 h 692149"/>
              <a:gd name="connsiteX29" fmla="*/ 56769 w 692188"/>
              <a:gd name="connsiteY29" fmla="*/ 424625 h 692149"/>
              <a:gd name="connsiteX30" fmla="*/ 401479 w 692188"/>
              <a:gd name="connsiteY30" fmla="*/ 682371 h 692149"/>
              <a:gd name="connsiteX31" fmla="*/ 517589 w 692188"/>
              <a:gd name="connsiteY31" fmla="*/ 690848 h 692149"/>
              <a:gd name="connsiteX32" fmla="*/ 692182 w 692188"/>
              <a:gd name="connsiteY32" fmla="*/ 501968 h 692149"/>
              <a:gd name="connsiteX33" fmla="*/ 676180 w 692188"/>
              <a:gd name="connsiteY33" fmla="*/ 477679 h 692149"/>
              <a:gd name="connsiteX34" fmla="*/ 650367 w 692188"/>
              <a:gd name="connsiteY34" fmla="*/ 520065 h 692149"/>
              <a:gd name="connsiteX35" fmla="*/ 538925 w 692188"/>
              <a:gd name="connsiteY35" fmla="*/ 646271 h 692149"/>
              <a:gd name="connsiteX36" fmla="*/ 493014 w 692188"/>
              <a:gd name="connsiteY36" fmla="*/ 651701 h 692149"/>
              <a:gd name="connsiteX37" fmla="*/ 58103 w 692188"/>
              <a:gd name="connsiteY37" fmla="*/ 320421 h 692149"/>
              <a:gd name="connsiteX38" fmla="*/ 40577 w 692188"/>
              <a:gd name="connsiteY38" fmla="*/ 194405 h 692149"/>
              <a:gd name="connsiteX39" fmla="*/ 171164 w 692188"/>
              <a:gd name="connsiteY39" fmla="*/ 42101 h 692149"/>
              <a:gd name="connsiteX40" fmla="*/ 184023 w 692188"/>
              <a:gd name="connsiteY40" fmla="*/ 49149 h 692149"/>
              <a:gd name="connsiteX41" fmla="*/ 252222 w 692188"/>
              <a:gd name="connsiteY41" fmla="*/ 219932 h 692149"/>
              <a:gd name="connsiteX42" fmla="*/ 248317 w 692188"/>
              <a:gd name="connsiteY42" fmla="*/ 228886 h 692149"/>
              <a:gd name="connsiteX43" fmla="*/ 167545 w 692188"/>
              <a:gd name="connsiteY43" fmla="*/ 260985 h 692149"/>
              <a:gd name="connsiteX44" fmla="*/ 152114 w 692188"/>
              <a:gd name="connsiteY44" fmla="*/ 283559 h 692149"/>
              <a:gd name="connsiteX45" fmla="*/ 307467 w 692188"/>
              <a:gd name="connsiteY45" fmla="*/ 518255 h 692149"/>
              <a:gd name="connsiteX46" fmla="*/ 410242 w 692188"/>
              <a:gd name="connsiteY46" fmla="*/ 540163 h 692149"/>
              <a:gd name="connsiteX47" fmla="*/ 431101 w 692188"/>
              <a:gd name="connsiteY47" fmla="*/ 525018 h 692149"/>
              <a:gd name="connsiteX48" fmla="*/ 463487 w 692188"/>
              <a:gd name="connsiteY48" fmla="*/ 443675 h 692149"/>
              <a:gd name="connsiteX49" fmla="*/ 471964 w 692188"/>
              <a:gd name="connsiteY49" fmla="*/ 439865 h 692149"/>
              <a:gd name="connsiteX50" fmla="*/ 643319 w 692188"/>
              <a:gd name="connsiteY50" fmla="*/ 508349 h 692149"/>
              <a:gd name="connsiteX51" fmla="*/ 650272 w 692188"/>
              <a:gd name="connsiteY51" fmla="*/ 520065 h 69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92188" h="692149">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w="9525" cap="flat">
            <a:noFill/>
            <a:prstDash val="solid"/>
            <a:miter/>
          </a:ln>
        </p:spPr>
        <p:txBody>
          <a:bodyPr rtlCol="0" anchor="ctr"/>
          <a:lstStyle/>
          <a:p>
            <a:endParaRPr lang="en-IN"/>
          </a:p>
        </p:txBody>
      </p:sp>
    </p:spTree>
    <p:extLst>
      <p:ext uri="{BB962C8B-B14F-4D97-AF65-F5344CB8AC3E}">
        <p14:creationId xmlns:p14="http://schemas.microsoft.com/office/powerpoint/2010/main" val="1938829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5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92048-B1C9-C819-CBFF-AAC7C1FA7E4C}"/>
            </a:ext>
          </a:extLst>
        </p:cNvPr>
        <p:cNvGrpSpPr/>
        <p:nvPr/>
      </p:nvGrpSpPr>
      <p:grpSpPr>
        <a:xfrm>
          <a:off x="0" y="0"/>
          <a:ext cx="0" cy="0"/>
          <a:chOff x="0" y="0"/>
          <a:chExt cx="0" cy="0"/>
        </a:xfrm>
      </p:grpSpPr>
      <p:sp>
        <p:nvSpPr>
          <p:cNvPr id="4" name="Rectangle: Rounded Corners 105">
            <a:extLst>
              <a:ext uri="{FF2B5EF4-FFF2-40B4-BE49-F238E27FC236}">
                <a16:creationId xmlns:a16="http://schemas.microsoft.com/office/drawing/2014/main" id="{1F1F19E5-BAB8-D826-D74E-99532676A7DA}"/>
              </a:ext>
            </a:extLst>
          </p:cNvPr>
          <p:cNvSpPr/>
          <p:nvPr/>
        </p:nvSpPr>
        <p:spPr>
          <a:xfrm>
            <a:off x="-412750" y="-241300"/>
            <a:ext cx="13017499" cy="7404100"/>
          </a:xfrm>
          <a:prstGeom prst="roundRect">
            <a:avLst>
              <a:gd name="adj" fmla="val 6568"/>
            </a:avLst>
          </a:prstGeom>
          <a:solidFill>
            <a:srgbClr val="2C2C2C"/>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tx1"/>
              </a:solidFill>
              <a:effectLst>
                <a:outerShdw blurRad="38100" dist="19050" dir="2700000" algn="tl" rotWithShape="0">
                  <a:schemeClr val="dk1">
                    <a:alpha val="40000"/>
                  </a:schemeClr>
                </a:outerShdw>
              </a:effectLst>
            </a:endParaRPr>
          </a:p>
        </p:txBody>
      </p:sp>
      <p:sp>
        <p:nvSpPr>
          <p:cNvPr id="2" name="Rectangle: Rounded Corners 17">
            <a:extLst>
              <a:ext uri="{FF2B5EF4-FFF2-40B4-BE49-F238E27FC236}">
                <a16:creationId xmlns:a16="http://schemas.microsoft.com/office/drawing/2014/main" id="{8252A814-95EF-97B8-AEBA-347927ABB1CA}"/>
              </a:ext>
            </a:extLst>
          </p:cNvPr>
          <p:cNvSpPr/>
          <p:nvPr/>
        </p:nvSpPr>
        <p:spPr>
          <a:xfrm>
            <a:off x="-416434" y="-241299"/>
            <a:ext cx="13017499" cy="1246021"/>
          </a:xfrm>
          <a:prstGeom prst="roundRect">
            <a:avLst>
              <a:gd name="adj" fmla="val 6525"/>
            </a:avLst>
          </a:prstGeom>
          <a:solidFill>
            <a:srgbClr val="1ED760"/>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a:extLst>
              <a:ext uri="{FF2B5EF4-FFF2-40B4-BE49-F238E27FC236}">
                <a16:creationId xmlns:a16="http://schemas.microsoft.com/office/drawing/2014/main" id="{A4295E6C-D249-E28F-2476-FEB985B94E98}"/>
              </a:ext>
            </a:extLst>
          </p:cNvPr>
          <p:cNvGrpSpPr/>
          <p:nvPr/>
        </p:nvGrpSpPr>
        <p:grpSpPr>
          <a:xfrm>
            <a:off x="511614" y="262188"/>
            <a:ext cx="297947" cy="297947"/>
            <a:chOff x="8892506" y="664914"/>
            <a:chExt cx="209401" cy="209401"/>
          </a:xfrm>
        </p:grpSpPr>
        <p:sp>
          <p:nvSpPr>
            <p:cNvPr id="9" name="Oval 8">
              <a:hlinkClick r:id="" action="ppaction://hlinkshowjump?jump=previousslide"/>
              <a:extLst>
                <a:ext uri="{FF2B5EF4-FFF2-40B4-BE49-F238E27FC236}">
                  <a16:creationId xmlns:a16="http://schemas.microsoft.com/office/drawing/2014/main" id="{A83C06C6-AD32-A169-E22C-A94954F2A46F}"/>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Graphic 63" descr="Caret Left with solid fill">
              <a:hlinkClick r:id="" action="ppaction://hlinkshowjump?jump=previousslide"/>
              <a:extLst>
                <a:ext uri="{FF2B5EF4-FFF2-40B4-BE49-F238E27FC236}">
                  <a16:creationId xmlns:a16="http://schemas.microsoft.com/office/drawing/2014/main" id="{B5B5BE00-0F0F-D6D3-7343-F476FF6D6B1C}"/>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13" name="Group 12">
            <a:extLst>
              <a:ext uri="{FF2B5EF4-FFF2-40B4-BE49-F238E27FC236}">
                <a16:creationId xmlns:a16="http://schemas.microsoft.com/office/drawing/2014/main" id="{B723C75B-2CC9-058E-6584-31542F178E01}"/>
              </a:ext>
            </a:extLst>
          </p:cNvPr>
          <p:cNvGrpSpPr/>
          <p:nvPr/>
        </p:nvGrpSpPr>
        <p:grpSpPr>
          <a:xfrm flipH="1">
            <a:off x="919504" y="262188"/>
            <a:ext cx="297947" cy="297947"/>
            <a:chOff x="8892506" y="664914"/>
            <a:chExt cx="209401" cy="209401"/>
          </a:xfrm>
        </p:grpSpPr>
        <p:sp>
          <p:nvSpPr>
            <p:cNvPr id="16" name="Oval 15">
              <a:hlinkClick r:id="" action="ppaction://hlinkshowjump?jump=nextslide"/>
              <a:extLst>
                <a:ext uri="{FF2B5EF4-FFF2-40B4-BE49-F238E27FC236}">
                  <a16:creationId xmlns:a16="http://schemas.microsoft.com/office/drawing/2014/main" id="{266B90D8-51F2-6D3B-923B-FB0DF1987D32}"/>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Graphic 63" descr="Caret Left with solid fill">
              <a:hlinkClick r:id="" action="ppaction://hlinkshowjump?jump=nextslide"/>
              <a:extLst>
                <a:ext uri="{FF2B5EF4-FFF2-40B4-BE49-F238E27FC236}">
                  <a16:creationId xmlns:a16="http://schemas.microsoft.com/office/drawing/2014/main" id="{66059C95-42F4-119F-C761-B05253FC2AC4}"/>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sp>
        <p:nvSpPr>
          <p:cNvPr id="29" name="TextBox 28">
            <a:extLst>
              <a:ext uri="{FF2B5EF4-FFF2-40B4-BE49-F238E27FC236}">
                <a16:creationId xmlns:a16="http://schemas.microsoft.com/office/drawing/2014/main" id="{081F643C-7F3F-3C66-1963-17B4F3B88A93}"/>
              </a:ext>
            </a:extLst>
          </p:cNvPr>
          <p:cNvSpPr txBox="1"/>
          <p:nvPr/>
        </p:nvSpPr>
        <p:spPr>
          <a:xfrm>
            <a:off x="1890857" y="120374"/>
            <a:ext cx="6540202" cy="769441"/>
          </a:xfrm>
          <a:prstGeom prst="rect">
            <a:avLst/>
          </a:prstGeom>
          <a:noFill/>
        </p:spPr>
        <p:txBody>
          <a:bodyPr wrap="square" rtlCol="0">
            <a:spAutoFit/>
          </a:bodyPr>
          <a:lstStyle/>
          <a:p>
            <a:r>
              <a:rPr lang="en-IN" sz="4400" dirty="0">
                <a:latin typeface="Poppins Medium" panose="00000600000000000000" pitchFamily="50" charset="0"/>
                <a:cs typeface="Poppins Medium" panose="00000600000000000000" pitchFamily="50" charset="0"/>
              </a:rPr>
              <a:t>Cosine Similarity code</a:t>
            </a:r>
          </a:p>
        </p:txBody>
      </p:sp>
      <p:sp>
        <p:nvSpPr>
          <p:cNvPr id="12" name="Rectangle 11">
            <a:extLst>
              <a:ext uri="{FF2B5EF4-FFF2-40B4-BE49-F238E27FC236}">
                <a16:creationId xmlns:a16="http://schemas.microsoft.com/office/drawing/2014/main" id="{90B55503-3E58-1818-E0A2-59A6583B5476}"/>
              </a:ext>
            </a:extLst>
          </p:cNvPr>
          <p:cNvSpPr/>
          <p:nvPr/>
        </p:nvSpPr>
        <p:spPr>
          <a:xfrm>
            <a:off x="-3021542" y="-118047"/>
            <a:ext cx="2402237"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261E8ACC-70F9-9344-0DFC-822CB5B980D2}"/>
              </a:ext>
            </a:extLst>
          </p:cNvPr>
          <p:cNvGrpSpPr/>
          <p:nvPr/>
        </p:nvGrpSpPr>
        <p:grpSpPr>
          <a:xfrm>
            <a:off x="-2621464" y="103626"/>
            <a:ext cx="361410" cy="70427"/>
            <a:chOff x="249382" y="221673"/>
            <a:chExt cx="234616" cy="45719"/>
          </a:xfrm>
        </p:grpSpPr>
        <p:sp>
          <p:nvSpPr>
            <p:cNvPr id="15" name="Oval 14">
              <a:extLst>
                <a:ext uri="{FF2B5EF4-FFF2-40B4-BE49-F238E27FC236}">
                  <a16:creationId xmlns:a16="http://schemas.microsoft.com/office/drawing/2014/main" id="{160CEAE7-7EBD-2BA6-1805-59843F93CDFA}"/>
                </a:ext>
              </a:extLst>
            </p:cNvPr>
            <p:cNvSpPr/>
            <p:nvPr/>
          </p:nvSpPr>
          <p:spPr>
            <a:xfrm>
              <a:off x="24938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01A595ED-C448-1F2B-EFCA-394680B19336}"/>
                </a:ext>
              </a:extLst>
            </p:cNvPr>
            <p:cNvSpPr/>
            <p:nvPr/>
          </p:nvSpPr>
          <p:spPr>
            <a:xfrm>
              <a:off x="34463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02910EE1-6AF5-DA89-F882-EE22D544F60F}"/>
                </a:ext>
              </a:extLst>
            </p:cNvPr>
            <p:cNvSpPr/>
            <p:nvPr/>
          </p:nvSpPr>
          <p:spPr>
            <a:xfrm>
              <a:off x="438279"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TextBox 22">
            <a:hlinkClick r:id="rId2" action="ppaction://hlinksldjump"/>
            <a:extLst>
              <a:ext uri="{FF2B5EF4-FFF2-40B4-BE49-F238E27FC236}">
                <a16:creationId xmlns:a16="http://schemas.microsoft.com/office/drawing/2014/main" id="{02CF6922-F20D-CE15-C9EF-7EF7E74B18D7}"/>
              </a:ext>
            </a:extLst>
          </p:cNvPr>
          <p:cNvSpPr txBox="1"/>
          <p:nvPr/>
        </p:nvSpPr>
        <p:spPr>
          <a:xfrm>
            <a:off x="-2152219" y="727723"/>
            <a:ext cx="949299"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Team</a:t>
            </a:r>
          </a:p>
        </p:txBody>
      </p:sp>
      <p:sp>
        <p:nvSpPr>
          <p:cNvPr id="24" name="TextBox 23">
            <a:hlinkClick r:id="rId3" action="ppaction://hlinksldjump"/>
            <a:extLst>
              <a:ext uri="{FF2B5EF4-FFF2-40B4-BE49-F238E27FC236}">
                <a16:creationId xmlns:a16="http://schemas.microsoft.com/office/drawing/2014/main" id="{0DBFFEEA-CEB6-2457-326F-E555B14D5273}"/>
              </a:ext>
            </a:extLst>
          </p:cNvPr>
          <p:cNvSpPr txBox="1"/>
          <p:nvPr/>
        </p:nvSpPr>
        <p:spPr>
          <a:xfrm>
            <a:off x="-2152219" y="1184657"/>
            <a:ext cx="79861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Agenda</a:t>
            </a:r>
          </a:p>
        </p:txBody>
      </p:sp>
      <p:sp>
        <p:nvSpPr>
          <p:cNvPr id="25" name="TextBox 24">
            <a:hlinkClick r:id="rId4" action="ppaction://hlinksldjump"/>
            <a:extLst>
              <a:ext uri="{FF2B5EF4-FFF2-40B4-BE49-F238E27FC236}">
                <a16:creationId xmlns:a16="http://schemas.microsoft.com/office/drawing/2014/main" id="{0688E411-8BA8-5310-90EF-94D196D1E7BC}"/>
              </a:ext>
            </a:extLst>
          </p:cNvPr>
          <p:cNvSpPr txBox="1"/>
          <p:nvPr/>
        </p:nvSpPr>
        <p:spPr>
          <a:xfrm>
            <a:off x="-2152219" y="1633742"/>
            <a:ext cx="1130438"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Introduction</a:t>
            </a:r>
          </a:p>
        </p:txBody>
      </p:sp>
      <p:sp>
        <p:nvSpPr>
          <p:cNvPr id="26" name="TextBox 25">
            <a:hlinkClick r:id="rId5" action="ppaction://hlinksldjump"/>
            <a:extLst>
              <a:ext uri="{FF2B5EF4-FFF2-40B4-BE49-F238E27FC236}">
                <a16:creationId xmlns:a16="http://schemas.microsoft.com/office/drawing/2014/main" id="{6ABC9104-AAB8-3E39-A572-8DD7B3EA752F}"/>
              </a:ext>
            </a:extLst>
          </p:cNvPr>
          <p:cNvSpPr txBox="1"/>
          <p:nvPr/>
        </p:nvSpPr>
        <p:spPr>
          <a:xfrm>
            <a:off x="-2152219" y="1986812"/>
            <a:ext cx="998991" cy="461665"/>
          </a:xfrm>
          <a:prstGeom prst="rect">
            <a:avLst/>
          </a:prstGeom>
          <a:noFill/>
        </p:spPr>
        <p:txBody>
          <a:bodyPr wrap="none" rtlCol="0">
            <a:spAutoFit/>
          </a:bodyPr>
          <a:lstStyle/>
          <a:p>
            <a:r>
              <a:rPr lang="en-IN" sz="1200" dirty="0">
                <a:solidFill>
                  <a:srgbClr val="1BD760"/>
                </a:solidFill>
                <a:latin typeface="Poppins Medium" panose="00000600000000000000" pitchFamily="50" charset="0"/>
                <a:cs typeface="Poppins Medium" panose="00000600000000000000" pitchFamily="50" charset="0"/>
              </a:rPr>
              <a:t>Aims and</a:t>
            </a:r>
          </a:p>
          <a:p>
            <a:r>
              <a:rPr lang="en-IN" sz="1200" dirty="0">
                <a:solidFill>
                  <a:srgbClr val="1BD760"/>
                </a:solidFill>
                <a:latin typeface="Poppins Medium" panose="00000600000000000000" pitchFamily="50" charset="0"/>
                <a:cs typeface="Poppins Medium" panose="00000600000000000000" pitchFamily="50" charset="0"/>
              </a:rPr>
              <a:t>Objectives</a:t>
            </a:r>
          </a:p>
        </p:txBody>
      </p:sp>
      <p:sp>
        <p:nvSpPr>
          <p:cNvPr id="28" name="TextBox 27">
            <a:hlinkClick r:id="rId4" action="ppaction://hlinksldjump"/>
            <a:extLst>
              <a:ext uri="{FF2B5EF4-FFF2-40B4-BE49-F238E27FC236}">
                <a16:creationId xmlns:a16="http://schemas.microsoft.com/office/drawing/2014/main" id="{C2A6DC1B-A093-8BD6-A502-F706ED907476}"/>
              </a:ext>
            </a:extLst>
          </p:cNvPr>
          <p:cNvSpPr txBox="1"/>
          <p:nvPr/>
        </p:nvSpPr>
        <p:spPr>
          <a:xfrm>
            <a:off x="-2152219" y="2531912"/>
            <a:ext cx="79380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Dataset</a:t>
            </a:r>
          </a:p>
        </p:txBody>
      </p:sp>
      <p:sp>
        <p:nvSpPr>
          <p:cNvPr id="31" name="TextBox 30">
            <a:hlinkClick r:id="rId6" action="ppaction://hlinksldjump"/>
            <a:extLst>
              <a:ext uri="{FF2B5EF4-FFF2-40B4-BE49-F238E27FC236}">
                <a16:creationId xmlns:a16="http://schemas.microsoft.com/office/drawing/2014/main" id="{4CDDDE79-690C-1503-234B-4FF4A132DD21}"/>
              </a:ext>
            </a:extLst>
          </p:cNvPr>
          <p:cNvSpPr txBox="1"/>
          <p:nvPr/>
        </p:nvSpPr>
        <p:spPr>
          <a:xfrm>
            <a:off x="-2152219" y="3361200"/>
            <a:ext cx="481222"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EDA</a:t>
            </a:r>
          </a:p>
        </p:txBody>
      </p:sp>
      <p:sp>
        <p:nvSpPr>
          <p:cNvPr id="32" name="TextBox 31">
            <a:hlinkClick r:id="rId7" action="ppaction://hlinksldjump"/>
            <a:extLst>
              <a:ext uri="{FF2B5EF4-FFF2-40B4-BE49-F238E27FC236}">
                <a16:creationId xmlns:a16="http://schemas.microsoft.com/office/drawing/2014/main" id="{1800C061-9D02-5BCD-A3E8-CC92A9FC9C89}"/>
              </a:ext>
            </a:extLst>
          </p:cNvPr>
          <p:cNvSpPr txBox="1"/>
          <p:nvPr/>
        </p:nvSpPr>
        <p:spPr>
          <a:xfrm>
            <a:off x="-2152219" y="3734623"/>
            <a:ext cx="1625766" cy="461665"/>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Recommendation </a:t>
            </a:r>
          </a:p>
          <a:p>
            <a:r>
              <a:rPr lang="en-IN" sz="1200" dirty="0">
                <a:solidFill>
                  <a:srgbClr val="B4B5B2"/>
                </a:solidFill>
                <a:latin typeface="Poppins Medium" panose="00000600000000000000" pitchFamily="50" charset="0"/>
                <a:cs typeface="Poppins Medium" panose="00000600000000000000" pitchFamily="50" charset="0"/>
              </a:rPr>
              <a:t>System</a:t>
            </a:r>
          </a:p>
        </p:txBody>
      </p:sp>
      <p:sp>
        <p:nvSpPr>
          <p:cNvPr id="36" name="TextBox 35">
            <a:hlinkClick r:id="rId8" action="ppaction://hlinksldjump"/>
            <a:extLst>
              <a:ext uri="{FF2B5EF4-FFF2-40B4-BE49-F238E27FC236}">
                <a16:creationId xmlns:a16="http://schemas.microsoft.com/office/drawing/2014/main" id="{AE68658C-AE80-D47D-3C43-1E59D86FBFD5}"/>
              </a:ext>
            </a:extLst>
          </p:cNvPr>
          <p:cNvSpPr txBox="1"/>
          <p:nvPr/>
        </p:nvSpPr>
        <p:spPr>
          <a:xfrm>
            <a:off x="-2152219" y="4266734"/>
            <a:ext cx="1111202"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Key Insights</a:t>
            </a:r>
          </a:p>
        </p:txBody>
      </p:sp>
      <p:sp>
        <p:nvSpPr>
          <p:cNvPr id="37" name="TextBox 36">
            <a:hlinkClick r:id="rId9" action="ppaction://hlinksldjump"/>
            <a:extLst>
              <a:ext uri="{FF2B5EF4-FFF2-40B4-BE49-F238E27FC236}">
                <a16:creationId xmlns:a16="http://schemas.microsoft.com/office/drawing/2014/main" id="{7F099429-83F3-8CB1-3CA1-F8AB9017CD74}"/>
              </a:ext>
            </a:extLst>
          </p:cNvPr>
          <p:cNvSpPr txBox="1"/>
          <p:nvPr/>
        </p:nvSpPr>
        <p:spPr>
          <a:xfrm>
            <a:off x="-2152219" y="4719501"/>
            <a:ext cx="105189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Conclusion</a:t>
            </a:r>
          </a:p>
        </p:txBody>
      </p:sp>
      <p:sp>
        <p:nvSpPr>
          <p:cNvPr id="38" name="TextBox 37">
            <a:hlinkClick r:id="rId10" action="ppaction://hlinksldjump"/>
            <a:extLst>
              <a:ext uri="{FF2B5EF4-FFF2-40B4-BE49-F238E27FC236}">
                <a16:creationId xmlns:a16="http://schemas.microsoft.com/office/drawing/2014/main" id="{AEF12F6C-217A-6E1F-C60D-666905903D40}"/>
              </a:ext>
            </a:extLst>
          </p:cNvPr>
          <p:cNvSpPr txBox="1"/>
          <p:nvPr/>
        </p:nvSpPr>
        <p:spPr>
          <a:xfrm>
            <a:off x="-2152219" y="5172268"/>
            <a:ext cx="119616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Future Scope</a:t>
            </a:r>
          </a:p>
        </p:txBody>
      </p:sp>
      <p:pic>
        <p:nvPicPr>
          <p:cNvPr id="39" name="Graphic 38" descr="Users with solid fill">
            <a:extLst>
              <a:ext uri="{FF2B5EF4-FFF2-40B4-BE49-F238E27FC236}">
                <a16:creationId xmlns:a16="http://schemas.microsoft.com/office/drawing/2014/main" id="{AF63A41F-F65E-9B33-51B6-B5768DDAE45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50509" y="694201"/>
            <a:ext cx="360000" cy="360000"/>
          </a:xfrm>
          <a:prstGeom prst="rect">
            <a:avLst/>
          </a:prstGeom>
        </p:spPr>
      </p:pic>
      <p:pic>
        <p:nvPicPr>
          <p:cNvPr id="40" name="Graphic 39" descr="Table with solid fill">
            <a:extLst>
              <a:ext uri="{FF2B5EF4-FFF2-40B4-BE49-F238E27FC236}">
                <a16:creationId xmlns:a16="http://schemas.microsoft.com/office/drawing/2014/main" id="{71AF35B9-81DA-4829-21C0-52C89417F26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673206" y="2480426"/>
            <a:ext cx="360000" cy="360000"/>
          </a:xfrm>
          <a:prstGeom prst="rect">
            <a:avLst/>
          </a:prstGeom>
        </p:spPr>
      </p:pic>
      <p:pic>
        <p:nvPicPr>
          <p:cNvPr id="42" name="Graphic 41" descr="Presentation with bar chart with solid fill">
            <a:extLst>
              <a:ext uri="{FF2B5EF4-FFF2-40B4-BE49-F238E27FC236}">
                <a16:creationId xmlns:a16="http://schemas.microsoft.com/office/drawing/2014/main" id="{A5000DAA-CE98-2B35-EB1F-38D2C79F976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657266" y="3316942"/>
            <a:ext cx="360000" cy="360000"/>
          </a:xfrm>
          <a:prstGeom prst="rect">
            <a:avLst/>
          </a:prstGeom>
        </p:spPr>
      </p:pic>
      <p:pic>
        <p:nvPicPr>
          <p:cNvPr id="43" name="Graphic 42" descr="Music with solid fill">
            <a:extLst>
              <a:ext uri="{FF2B5EF4-FFF2-40B4-BE49-F238E27FC236}">
                <a16:creationId xmlns:a16="http://schemas.microsoft.com/office/drawing/2014/main" id="{BD51D095-7AC2-3625-797E-C11C77FDA4F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711042" y="3769282"/>
            <a:ext cx="360000" cy="360000"/>
          </a:xfrm>
          <a:prstGeom prst="rect">
            <a:avLst/>
          </a:prstGeom>
        </p:spPr>
      </p:pic>
      <p:pic>
        <p:nvPicPr>
          <p:cNvPr id="45" name="Graphic 44" descr="Clipboard with solid fill">
            <a:extLst>
              <a:ext uri="{FF2B5EF4-FFF2-40B4-BE49-F238E27FC236}">
                <a16:creationId xmlns:a16="http://schemas.microsoft.com/office/drawing/2014/main" id="{2D2CB9B6-EEF4-DFC8-F941-AE3E8F49F05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666639" y="1157076"/>
            <a:ext cx="360000" cy="360000"/>
          </a:xfrm>
          <a:prstGeom prst="rect">
            <a:avLst/>
          </a:prstGeom>
        </p:spPr>
      </p:pic>
      <p:pic>
        <p:nvPicPr>
          <p:cNvPr id="46" name="Graphic 45" descr="Telescope with solid fill">
            <a:extLst>
              <a:ext uri="{FF2B5EF4-FFF2-40B4-BE49-F238E27FC236}">
                <a16:creationId xmlns:a16="http://schemas.microsoft.com/office/drawing/2014/main" id="{31BE8DDD-798D-8DE0-644E-81DE7D0A6790}"/>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669296" y="5101617"/>
            <a:ext cx="360000" cy="360000"/>
          </a:xfrm>
          <a:prstGeom prst="rect">
            <a:avLst/>
          </a:prstGeom>
        </p:spPr>
      </p:pic>
      <p:pic>
        <p:nvPicPr>
          <p:cNvPr id="47" name="Graphic 46" descr="Artificial Intelligence with solid fill">
            <a:extLst>
              <a:ext uri="{FF2B5EF4-FFF2-40B4-BE49-F238E27FC236}">
                <a16:creationId xmlns:a16="http://schemas.microsoft.com/office/drawing/2014/main" id="{1CD93CA6-DD4D-5E82-46C4-76D8536DF87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658960" y="4242416"/>
            <a:ext cx="360000" cy="360000"/>
          </a:xfrm>
          <a:prstGeom prst="rect">
            <a:avLst/>
          </a:prstGeom>
        </p:spPr>
      </p:pic>
      <p:pic>
        <p:nvPicPr>
          <p:cNvPr id="48" name="Graphic 47" descr="Thought bubble with solid fill">
            <a:extLst>
              <a:ext uri="{FF2B5EF4-FFF2-40B4-BE49-F238E27FC236}">
                <a16:creationId xmlns:a16="http://schemas.microsoft.com/office/drawing/2014/main" id="{18E12662-D58E-258E-C02D-333E88B193F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660085" y="4694756"/>
            <a:ext cx="360000" cy="360000"/>
          </a:xfrm>
          <a:prstGeom prst="rect">
            <a:avLst/>
          </a:prstGeom>
        </p:spPr>
      </p:pic>
      <p:pic>
        <p:nvPicPr>
          <p:cNvPr id="49" name="Graphic 48" descr="Handshake with solid fill">
            <a:extLst>
              <a:ext uri="{FF2B5EF4-FFF2-40B4-BE49-F238E27FC236}">
                <a16:creationId xmlns:a16="http://schemas.microsoft.com/office/drawing/2014/main" id="{D0765ECC-852F-2ECE-5DFA-36ABFB542BD3}"/>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673206" y="1606930"/>
            <a:ext cx="360000" cy="360000"/>
          </a:xfrm>
          <a:prstGeom prst="rect">
            <a:avLst/>
          </a:prstGeom>
        </p:spPr>
      </p:pic>
      <p:pic>
        <p:nvPicPr>
          <p:cNvPr id="50" name="Graphic 49" descr="Bullseye with solid fill">
            <a:extLst>
              <a:ext uri="{FF2B5EF4-FFF2-40B4-BE49-F238E27FC236}">
                <a16:creationId xmlns:a16="http://schemas.microsoft.com/office/drawing/2014/main" id="{D6F93AEA-721B-ADE3-007B-E0E3E65F0EB6}"/>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2660085" y="2031560"/>
            <a:ext cx="360000" cy="360000"/>
          </a:xfrm>
          <a:prstGeom prst="rect">
            <a:avLst/>
          </a:prstGeom>
        </p:spPr>
      </p:pic>
      <p:cxnSp>
        <p:nvCxnSpPr>
          <p:cNvPr id="51" name="Straight Connector 50">
            <a:extLst>
              <a:ext uri="{FF2B5EF4-FFF2-40B4-BE49-F238E27FC236}">
                <a16:creationId xmlns:a16="http://schemas.microsoft.com/office/drawing/2014/main" id="{905613A6-5B15-9C6C-636F-D224B2C261CA}"/>
              </a:ext>
            </a:extLst>
          </p:cNvPr>
          <p:cNvCxnSpPr>
            <a:cxnSpLocks/>
          </p:cNvCxnSpPr>
          <p:nvPr/>
        </p:nvCxnSpPr>
        <p:spPr>
          <a:xfrm>
            <a:off x="-2684019" y="3085056"/>
            <a:ext cx="1827347" cy="0"/>
          </a:xfrm>
          <a:prstGeom prst="line">
            <a:avLst/>
          </a:prstGeom>
          <a:ln>
            <a:solidFill>
              <a:srgbClr val="555554"/>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FD6F6911-23FA-8661-64DF-81F93901DC6E}"/>
              </a:ext>
            </a:extLst>
          </p:cNvPr>
          <p:cNvGrpSpPr/>
          <p:nvPr/>
        </p:nvGrpSpPr>
        <p:grpSpPr>
          <a:xfrm>
            <a:off x="4286421" y="4242416"/>
            <a:ext cx="7905580" cy="2587543"/>
            <a:chOff x="511614" y="880376"/>
            <a:chExt cx="9603936" cy="2796565"/>
          </a:xfrm>
        </p:grpSpPr>
        <p:sp>
          <p:nvSpPr>
            <p:cNvPr id="6" name="Rounded Rectangle 5">
              <a:extLst>
                <a:ext uri="{FF2B5EF4-FFF2-40B4-BE49-F238E27FC236}">
                  <a16:creationId xmlns:a16="http://schemas.microsoft.com/office/drawing/2014/main" id="{19EC755A-8EB4-B2F4-830D-7AC911C2FB01}"/>
                </a:ext>
              </a:extLst>
            </p:cNvPr>
            <p:cNvSpPr>
              <a:spLocks/>
            </p:cNvSpPr>
            <p:nvPr/>
          </p:nvSpPr>
          <p:spPr>
            <a:xfrm>
              <a:off x="511614" y="880376"/>
              <a:ext cx="9603936" cy="2796565"/>
            </a:xfrm>
            <a:prstGeom prst="roundRect">
              <a:avLst/>
            </a:prstGeom>
            <a:solidFill>
              <a:srgbClr val="1F1F1F"/>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8" name="Picture 7" descr="A computer screen with text&#10;&#10;Description automatically generated">
              <a:extLst>
                <a:ext uri="{FF2B5EF4-FFF2-40B4-BE49-F238E27FC236}">
                  <a16:creationId xmlns:a16="http://schemas.microsoft.com/office/drawing/2014/main" id="{AEA423D7-E272-07B0-8FBB-F0FA084600EB}"/>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919504" y="1063623"/>
              <a:ext cx="8921920" cy="2380065"/>
            </a:xfrm>
            <a:prstGeom prst="rect">
              <a:avLst/>
            </a:prstGeom>
          </p:spPr>
        </p:pic>
      </p:grpSp>
      <p:grpSp>
        <p:nvGrpSpPr>
          <p:cNvPr id="27" name="Group 26">
            <a:extLst>
              <a:ext uri="{FF2B5EF4-FFF2-40B4-BE49-F238E27FC236}">
                <a16:creationId xmlns:a16="http://schemas.microsoft.com/office/drawing/2014/main" id="{B8BEFFEC-86BC-2EE3-6036-79B48AC40454}"/>
              </a:ext>
            </a:extLst>
          </p:cNvPr>
          <p:cNvGrpSpPr/>
          <p:nvPr/>
        </p:nvGrpSpPr>
        <p:grpSpPr>
          <a:xfrm>
            <a:off x="0" y="1160719"/>
            <a:ext cx="5437379" cy="2955009"/>
            <a:chOff x="-152458" y="1174273"/>
            <a:chExt cx="6599753" cy="3248143"/>
          </a:xfrm>
          <a:solidFill>
            <a:srgbClr val="1F1F1F"/>
          </a:solidFill>
        </p:grpSpPr>
        <p:sp>
          <p:nvSpPr>
            <p:cNvPr id="22" name="Rounded Rectangle 21">
              <a:extLst>
                <a:ext uri="{FF2B5EF4-FFF2-40B4-BE49-F238E27FC236}">
                  <a16:creationId xmlns:a16="http://schemas.microsoft.com/office/drawing/2014/main" id="{2F13E4FE-B7FE-2816-C350-39CA1BC0CE4A}"/>
                </a:ext>
              </a:extLst>
            </p:cNvPr>
            <p:cNvSpPr/>
            <p:nvPr/>
          </p:nvSpPr>
          <p:spPr>
            <a:xfrm>
              <a:off x="-152458" y="1174273"/>
              <a:ext cx="6599753" cy="3248143"/>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computer screen with text and images&#10;&#10;Description automatically generated">
              <a:extLst>
                <a:ext uri="{FF2B5EF4-FFF2-40B4-BE49-F238E27FC236}">
                  <a16:creationId xmlns:a16="http://schemas.microsoft.com/office/drawing/2014/main" id="{35F87906-CE9D-CB90-10D2-A6032B923C13}"/>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50018" y="1415360"/>
              <a:ext cx="5943600" cy="2819400"/>
            </a:xfrm>
            <a:prstGeom prst="rect">
              <a:avLst/>
            </a:prstGeom>
            <a:grpFill/>
            <a:ln>
              <a:noFill/>
            </a:ln>
          </p:spPr>
        </p:pic>
      </p:grpSp>
      <p:grpSp>
        <p:nvGrpSpPr>
          <p:cNvPr id="30" name="Group 29">
            <a:extLst>
              <a:ext uri="{FF2B5EF4-FFF2-40B4-BE49-F238E27FC236}">
                <a16:creationId xmlns:a16="http://schemas.microsoft.com/office/drawing/2014/main" id="{D5DCEE58-C956-4998-6BA3-1AA84C73A44F}"/>
              </a:ext>
            </a:extLst>
          </p:cNvPr>
          <p:cNvGrpSpPr/>
          <p:nvPr/>
        </p:nvGrpSpPr>
        <p:grpSpPr>
          <a:xfrm>
            <a:off x="9505833" y="294121"/>
            <a:ext cx="798522" cy="297947"/>
            <a:chOff x="9104466" y="294121"/>
            <a:chExt cx="1175289" cy="297947"/>
          </a:xfrm>
        </p:grpSpPr>
        <p:sp>
          <p:nvSpPr>
            <p:cNvPr id="33" name="Rectangle: Rounded Corners 70">
              <a:extLst>
                <a:ext uri="{FF2B5EF4-FFF2-40B4-BE49-F238E27FC236}">
                  <a16:creationId xmlns:a16="http://schemas.microsoft.com/office/drawing/2014/main" id="{B61EAA68-CB2B-7D9E-B1E8-CCD912D4F5EA}"/>
                </a:ext>
              </a:extLst>
            </p:cNvPr>
            <p:cNvSpPr/>
            <p:nvPr/>
          </p:nvSpPr>
          <p:spPr>
            <a:xfrm>
              <a:off x="9104466" y="294121"/>
              <a:ext cx="1011084" cy="297947"/>
            </a:xfrm>
            <a:prstGeom prst="roundRect">
              <a:avLst>
                <a:gd name="adj" fmla="val 5000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B8D65293-B0EB-CCE8-3DE2-774A1ED634A8}"/>
                </a:ext>
              </a:extLst>
            </p:cNvPr>
            <p:cNvSpPr txBox="1"/>
            <p:nvPr/>
          </p:nvSpPr>
          <p:spPr>
            <a:xfrm>
              <a:off x="9343647" y="313048"/>
              <a:ext cx="936108" cy="276999"/>
            </a:xfrm>
            <a:prstGeom prst="rect">
              <a:avLst/>
            </a:prstGeom>
            <a:noFill/>
          </p:spPr>
          <p:txBody>
            <a:bodyPr wrap="square" rtlCol="0">
              <a:spAutoFit/>
            </a:bodyPr>
            <a:lstStyle/>
            <a:p>
              <a:r>
                <a:rPr lang="en-IN" sz="1200" b="1" dirty="0">
                  <a:solidFill>
                    <a:srgbClr val="171717"/>
                  </a:solidFill>
                  <a:latin typeface="Poppins Medium" panose="00000600000000000000" pitchFamily="50" charset="0"/>
                  <a:cs typeface="Poppins Medium" panose="00000600000000000000" pitchFamily="50" charset="0"/>
                </a:rPr>
                <a:t>16</a:t>
              </a:r>
            </a:p>
          </p:txBody>
        </p:sp>
      </p:grpSp>
      <p:sp>
        <p:nvSpPr>
          <p:cNvPr id="35" name="Rectangle: Rounded Corners 74">
            <a:extLst>
              <a:ext uri="{FF2B5EF4-FFF2-40B4-BE49-F238E27FC236}">
                <a16:creationId xmlns:a16="http://schemas.microsoft.com/office/drawing/2014/main" id="{7A8282CC-2586-51D6-6480-27FE9FABDB94}"/>
              </a:ext>
            </a:extLst>
          </p:cNvPr>
          <p:cNvSpPr/>
          <p:nvPr/>
        </p:nvSpPr>
        <p:spPr>
          <a:xfrm>
            <a:off x="10428440" y="292101"/>
            <a:ext cx="1363509" cy="299968"/>
          </a:xfrm>
          <a:prstGeom prst="roundRect">
            <a:avLst>
              <a:gd name="adj" fmla="val 50000"/>
            </a:avLst>
          </a:prstGeom>
          <a:solidFill>
            <a:srgbClr val="0A08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C61BCF04-DCBC-E2D9-9E5F-17986C4C37C1}"/>
              </a:ext>
            </a:extLst>
          </p:cNvPr>
          <p:cNvSpPr txBox="1"/>
          <p:nvPr/>
        </p:nvSpPr>
        <p:spPr>
          <a:xfrm>
            <a:off x="10810702" y="328200"/>
            <a:ext cx="561372"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SSSK</a:t>
            </a:r>
          </a:p>
        </p:txBody>
      </p:sp>
      <p:sp>
        <p:nvSpPr>
          <p:cNvPr id="44" name="Oval 43">
            <a:extLst>
              <a:ext uri="{FF2B5EF4-FFF2-40B4-BE49-F238E27FC236}">
                <a16:creationId xmlns:a16="http://schemas.microsoft.com/office/drawing/2014/main" id="{8643DAA6-3CAF-8781-5AA2-69E1F6A9796C}"/>
              </a:ext>
            </a:extLst>
          </p:cNvPr>
          <p:cNvSpPr/>
          <p:nvPr/>
        </p:nvSpPr>
        <p:spPr>
          <a:xfrm>
            <a:off x="10465928" y="322008"/>
            <a:ext cx="238127" cy="238127"/>
          </a:xfrm>
          <a:prstGeom prst="ellipse">
            <a:avLst/>
          </a:prstGeom>
          <a:solidFill>
            <a:srgbClr val="55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Graphic 78">
            <a:extLst>
              <a:ext uri="{FF2B5EF4-FFF2-40B4-BE49-F238E27FC236}">
                <a16:creationId xmlns:a16="http://schemas.microsoft.com/office/drawing/2014/main" id="{7C1DB790-E7EB-C0C3-671C-A62EC5E37C2A}"/>
              </a:ext>
            </a:extLst>
          </p:cNvPr>
          <p:cNvSpPr/>
          <p:nvPr/>
        </p:nvSpPr>
        <p:spPr>
          <a:xfrm>
            <a:off x="10526959" y="377048"/>
            <a:ext cx="116064" cy="12804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bg1"/>
          </a:solidFill>
          <a:ln w="6016" cap="flat">
            <a:noFill/>
            <a:prstDash val="solid"/>
            <a:miter/>
          </a:ln>
        </p:spPr>
        <p:txBody>
          <a:bodyPr rtlCol="0" anchor="ctr"/>
          <a:lstStyle/>
          <a:p>
            <a:endParaRPr lang="en-IN"/>
          </a:p>
        </p:txBody>
      </p:sp>
      <p:sp>
        <p:nvSpPr>
          <p:cNvPr id="53" name="Isosceles Triangle 80">
            <a:extLst>
              <a:ext uri="{FF2B5EF4-FFF2-40B4-BE49-F238E27FC236}">
                <a16:creationId xmlns:a16="http://schemas.microsoft.com/office/drawing/2014/main" id="{B53019DA-6668-CB10-60EC-12873BE04ECA}"/>
              </a:ext>
            </a:extLst>
          </p:cNvPr>
          <p:cNvSpPr/>
          <p:nvPr/>
        </p:nvSpPr>
        <p:spPr>
          <a:xfrm rot="3600000">
            <a:off x="11583174" y="388252"/>
            <a:ext cx="86542" cy="746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ED87FAD5-3E19-6A62-D0F8-9753CB41C3D7}"/>
              </a:ext>
            </a:extLst>
          </p:cNvPr>
          <p:cNvSpPr txBox="1"/>
          <p:nvPr/>
        </p:nvSpPr>
        <p:spPr>
          <a:xfrm>
            <a:off x="5680505" y="1520368"/>
            <a:ext cx="6286375" cy="2031325"/>
          </a:xfrm>
          <a:prstGeom prst="rect">
            <a:avLst/>
          </a:prstGeom>
          <a:noFill/>
        </p:spPr>
        <p:txBody>
          <a:bodyPr wrap="square" rtlCol="0">
            <a:spAutoFit/>
          </a:bodyPr>
          <a:lstStyle/>
          <a:p>
            <a:pPr marL="285750" indent="-285750">
              <a:buFont typeface="Arial" panose="020B0604020202020204" pitchFamily="34" charset="0"/>
              <a:buChar char="•"/>
            </a:pPr>
            <a:r>
              <a:rPr lang="en-IN" sz="1800" b="0" i="0" u="none" strike="noStrike" dirty="0">
                <a:solidFill>
                  <a:srgbClr val="B4B5B2"/>
                </a:solidFill>
                <a:effectLst/>
                <a:latin typeface="Open Sans" panose="020B0606030504020204" pitchFamily="34" charset="0"/>
                <a:ea typeface="Open Sans" panose="020B0606030504020204" pitchFamily="34" charset="0"/>
                <a:cs typeface="Open Sans" panose="020B0606030504020204" pitchFamily="34" charset="0"/>
              </a:rPr>
              <a:t>The function standardizes numerical features to ensure fair comparisons</a:t>
            </a:r>
          </a:p>
          <a:p>
            <a:pPr marL="285750" indent="-285750">
              <a:buFont typeface="Arial" panose="020B0604020202020204" pitchFamily="34" charset="0"/>
              <a:buChar char="•"/>
            </a:pPr>
            <a:r>
              <a:rPr lang="en-IN" sz="1800" b="0" i="0" u="none" strike="noStrike" dirty="0">
                <a:solidFill>
                  <a:srgbClr val="B4B5B2"/>
                </a:solidFill>
                <a:effectLst/>
                <a:latin typeface="Open Sans" panose="020B0606030504020204" pitchFamily="34" charset="0"/>
                <a:ea typeface="Open Sans" panose="020B0606030504020204" pitchFamily="34" charset="0"/>
                <a:cs typeface="Open Sans" panose="020B0606030504020204" pitchFamily="34" charset="0"/>
              </a:rPr>
              <a:t>It handles both numerical and categorical data</a:t>
            </a:r>
          </a:p>
          <a:p>
            <a:pPr marL="285750" indent="-285750">
              <a:buFont typeface="Arial" panose="020B0604020202020204" pitchFamily="34" charset="0"/>
              <a:buChar char="•"/>
            </a:pPr>
            <a:r>
              <a:rPr lang="en-IN" sz="1800" b="0" i="0" u="none" strike="noStrike" dirty="0">
                <a:solidFill>
                  <a:srgbClr val="B4B5B2"/>
                </a:solidFill>
                <a:effectLst/>
                <a:latin typeface="Open Sans" panose="020B0606030504020204" pitchFamily="34" charset="0"/>
                <a:ea typeface="Open Sans" panose="020B0606030504020204" pitchFamily="34" charset="0"/>
                <a:cs typeface="Open Sans" panose="020B0606030504020204" pitchFamily="34" charset="0"/>
              </a:rPr>
              <a:t>The output is a comprehensive feature matrix suitable for various analysis tasks</a:t>
            </a:r>
          </a:p>
          <a:p>
            <a:pPr marL="285750" indent="-285750">
              <a:buFont typeface="Arial" panose="020B0604020202020204" pitchFamily="34" charset="0"/>
              <a:buChar char="•"/>
            </a:pPr>
            <a:r>
              <a:rPr lang="en-IN" sz="1800" b="0" i="0" u="none" strike="noStrike" dirty="0">
                <a:solidFill>
                  <a:srgbClr val="B4B5B2"/>
                </a:solidFill>
                <a:effectLst/>
                <a:latin typeface="Open Sans" panose="020B0606030504020204" pitchFamily="34" charset="0"/>
                <a:ea typeface="Open Sans" panose="020B0606030504020204" pitchFamily="34" charset="0"/>
                <a:cs typeface="Open Sans" panose="020B0606030504020204" pitchFamily="34" charset="0"/>
              </a:rPr>
              <a:t>This preprocessing step is crucial for accurate music recommendations</a:t>
            </a:r>
          </a:p>
        </p:txBody>
      </p:sp>
      <p:sp>
        <p:nvSpPr>
          <p:cNvPr id="56" name="TextBox 55">
            <a:extLst>
              <a:ext uri="{FF2B5EF4-FFF2-40B4-BE49-F238E27FC236}">
                <a16:creationId xmlns:a16="http://schemas.microsoft.com/office/drawing/2014/main" id="{768B19F2-4447-DD0C-D4F6-1264B0EDD020}"/>
              </a:ext>
            </a:extLst>
          </p:cNvPr>
          <p:cNvSpPr txBox="1"/>
          <p:nvPr/>
        </p:nvSpPr>
        <p:spPr>
          <a:xfrm>
            <a:off x="225649" y="4393304"/>
            <a:ext cx="3854745" cy="2308324"/>
          </a:xfrm>
          <a:prstGeom prst="rect">
            <a:avLst/>
          </a:prstGeom>
          <a:noFill/>
        </p:spPr>
        <p:txBody>
          <a:bodyPr wrap="square" rtlCol="0">
            <a:spAutoFit/>
          </a:bodyPr>
          <a:lstStyle/>
          <a:p>
            <a:pPr marL="285750" indent="-285750">
              <a:buFont typeface="Arial" panose="020B0604020202020204" pitchFamily="34" charset="0"/>
              <a:buChar char="•"/>
            </a:pPr>
            <a:r>
              <a:rPr lang="en-IN" sz="1800" b="0" i="0" u="none" strike="noStrike" dirty="0">
                <a:solidFill>
                  <a:srgbClr val="B4B5B2"/>
                </a:solidFill>
                <a:effectLst/>
                <a:latin typeface="Open Sans" panose="020B0606030504020204" pitchFamily="34" charset="0"/>
                <a:ea typeface="Open Sans" panose="020B0606030504020204" pitchFamily="34" charset="0"/>
                <a:cs typeface="Open Sans" panose="020B0606030504020204" pitchFamily="34" charset="0"/>
              </a:rPr>
              <a:t>Uses cosine similarity for accurate music comparison</a:t>
            </a:r>
          </a:p>
          <a:p>
            <a:pPr marL="285750" indent="-285750">
              <a:buFont typeface="Arial" panose="020B0604020202020204" pitchFamily="34" charset="0"/>
              <a:buChar char="•"/>
            </a:pPr>
            <a:r>
              <a:rPr lang="en-IN" dirty="0">
                <a:solidFill>
                  <a:srgbClr val="B4B5B2"/>
                </a:solidFill>
                <a:latin typeface="Open Sans" panose="020B0606030504020204" pitchFamily="34" charset="0"/>
                <a:ea typeface="Open Sans" panose="020B0606030504020204" pitchFamily="34" charset="0"/>
                <a:cs typeface="Open Sans" panose="020B0606030504020204" pitchFamily="34" charset="0"/>
              </a:rPr>
              <a:t>F</a:t>
            </a:r>
            <a:r>
              <a:rPr lang="en-IN" sz="1800" b="0" i="0" u="none" strike="noStrike" dirty="0">
                <a:solidFill>
                  <a:srgbClr val="B4B5B2"/>
                </a:solidFill>
                <a:effectLst/>
                <a:latin typeface="Open Sans" panose="020B0606030504020204" pitchFamily="34" charset="0"/>
                <a:ea typeface="Open Sans" panose="020B0606030504020204" pitchFamily="34" charset="0"/>
                <a:cs typeface="Open Sans" panose="020B0606030504020204" pitchFamily="34" charset="0"/>
              </a:rPr>
              <a:t>ilters out duplicate songs</a:t>
            </a:r>
          </a:p>
          <a:p>
            <a:pPr marL="285750" indent="-285750">
              <a:buFont typeface="Arial" panose="020B0604020202020204" pitchFamily="34" charset="0"/>
              <a:buChar char="•"/>
            </a:pPr>
            <a:r>
              <a:rPr lang="en-IN" sz="1800" b="0" i="0" u="none" strike="noStrike" dirty="0">
                <a:solidFill>
                  <a:srgbClr val="B4B5B2"/>
                </a:solidFill>
                <a:effectLst/>
                <a:latin typeface="Open Sans" panose="020B0606030504020204" pitchFamily="34" charset="0"/>
                <a:ea typeface="Open Sans" panose="020B0606030504020204" pitchFamily="34" charset="0"/>
                <a:cs typeface="Open Sans" panose="020B0606030504020204" pitchFamily="34" charset="0"/>
              </a:rPr>
              <a:t>Returns comprehensive information about each recommendation</a:t>
            </a:r>
          </a:p>
          <a:p>
            <a:pPr marL="285750" indent="-285750">
              <a:buFont typeface="Arial" panose="020B0604020202020204" pitchFamily="34" charset="0"/>
              <a:buChar char="•"/>
            </a:pPr>
            <a:r>
              <a:rPr lang="en-IN" sz="1800" b="0" i="0" u="none" strike="noStrike" dirty="0">
                <a:solidFill>
                  <a:srgbClr val="B4B5B2"/>
                </a:solidFill>
                <a:effectLst/>
                <a:latin typeface="Open Sans" panose="020B0606030504020204" pitchFamily="34" charset="0"/>
                <a:ea typeface="Open Sans" panose="020B0606030504020204" pitchFamily="34" charset="0"/>
                <a:cs typeface="Open Sans" panose="020B0606030504020204" pitchFamily="34" charset="0"/>
              </a:rPr>
              <a:t>Customizable number of recommendation</a:t>
            </a:r>
          </a:p>
        </p:txBody>
      </p:sp>
    </p:spTree>
    <p:extLst>
      <p:ext uri="{BB962C8B-B14F-4D97-AF65-F5344CB8AC3E}">
        <p14:creationId xmlns:p14="http://schemas.microsoft.com/office/powerpoint/2010/main" val="1306139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C2C2C"/>
            </a:gs>
            <a:gs pos="55000">
              <a:schemeClr val="tx1"/>
            </a:gs>
          </a:gsLst>
          <a:lin ang="5400000" scaled="1"/>
          <a:tileRect/>
        </a:gradFill>
        <a:effectLst/>
      </p:bgPr>
    </p:bg>
    <p:spTree>
      <p:nvGrpSpPr>
        <p:cNvPr id="1" name=""/>
        <p:cNvGrpSpPr/>
        <p:nvPr/>
      </p:nvGrpSpPr>
      <p:grpSpPr>
        <a:xfrm>
          <a:off x="0" y="0"/>
          <a:ext cx="0" cy="0"/>
          <a:chOff x="0" y="0"/>
          <a:chExt cx="0" cy="0"/>
        </a:xfrm>
      </p:grpSpPr>
      <p:sp>
        <p:nvSpPr>
          <p:cNvPr id="92" name="TextBox 91">
            <a:extLst>
              <a:ext uri="{FF2B5EF4-FFF2-40B4-BE49-F238E27FC236}">
                <a16:creationId xmlns:a16="http://schemas.microsoft.com/office/drawing/2014/main" id="{232C2ADA-8B7B-4990-FB78-B27C9A79E87E}"/>
              </a:ext>
            </a:extLst>
          </p:cNvPr>
          <p:cNvSpPr txBox="1"/>
          <p:nvPr/>
        </p:nvSpPr>
        <p:spPr>
          <a:xfrm>
            <a:off x="3258053" y="1380166"/>
            <a:ext cx="3591048" cy="769441"/>
          </a:xfrm>
          <a:prstGeom prst="rect">
            <a:avLst/>
          </a:prstGeom>
          <a:noFill/>
        </p:spPr>
        <p:txBody>
          <a:bodyPr wrap="none" rtlCol="0">
            <a:spAutoFit/>
          </a:bodyPr>
          <a:lstStyle/>
          <a:p>
            <a:r>
              <a:rPr lang="en-IN" sz="4400" dirty="0">
                <a:solidFill>
                  <a:srgbClr val="1ED760"/>
                </a:solidFill>
                <a:latin typeface="Poppins Medium" panose="00000600000000000000" pitchFamily="50" charset="0"/>
                <a:cs typeface="Poppins Medium" panose="00000600000000000000" pitchFamily="50" charset="0"/>
              </a:rPr>
              <a:t>Key Insights</a:t>
            </a:r>
          </a:p>
        </p:txBody>
      </p:sp>
      <p:grpSp>
        <p:nvGrpSpPr>
          <p:cNvPr id="2" name="Group 1">
            <a:extLst>
              <a:ext uri="{FF2B5EF4-FFF2-40B4-BE49-F238E27FC236}">
                <a16:creationId xmlns:a16="http://schemas.microsoft.com/office/drawing/2014/main" id="{C2B2F8AF-3B50-4906-580F-4D6A71687633}"/>
              </a:ext>
            </a:extLst>
          </p:cNvPr>
          <p:cNvGrpSpPr/>
          <p:nvPr/>
        </p:nvGrpSpPr>
        <p:grpSpPr>
          <a:xfrm>
            <a:off x="3258053" y="292100"/>
            <a:ext cx="297947" cy="297947"/>
            <a:chOff x="8892506" y="664914"/>
            <a:chExt cx="209401" cy="209401"/>
          </a:xfrm>
        </p:grpSpPr>
        <p:sp>
          <p:nvSpPr>
            <p:cNvPr id="7" name="Oval 6">
              <a:hlinkClick r:id="" action="ppaction://hlinkshowjump?jump=previousslide"/>
              <a:extLst>
                <a:ext uri="{FF2B5EF4-FFF2-40B4-BE49-F238E27FC236}">
                  <a16:creationId xmlns:a16="http://schemas.microsoft.com/office/drawing/2014/main" id="{8A898433-1F1A-C868-2B88-7AE7D32C71EB}"/>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Graphic 63" descr="Caret Left with solid fill">
              <a:hlinkClick r:id="" action="ppaction://hlinkshowjump?jump=previousslide"/>
              <a:extLst>
                <a:ext uri="{FF2B5EF4-FFF2-40B4-BE49-F238E27FC236}">
                  <a16:creationId xmlns:a16="http://schemas.microsoft.com/office/drawing/2014/main" id="{FDAAFE85-5A3C-CD34-6B16-6402C4409C80}"/>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10" name="Group 9">
            <a:extLst>
              <a:ext uri="{FF2B5EF4-FFF2-40B4-BE49-F238E27FC236}">
                <a16:creationId xmlns:a16="http://schemas.microsoft.com/office/drawing/2014/main" id="{64413A95-1699-06F1-5C0E-D70B218A9F81}"/>
              </a:ext>
            </a:extLst>
          </p:cNvPr>
          <p:cNvGrpSpPr/>
          <p:nvPr/>
        </p:nvGrpSpPr>
        <p:grpSpPr>
          <a:xfrm flipH="1">
            <a:off x="3665943" y="292100"/>
            <a:ext cx="297947" cy="297947"/>
            <a:chOff x="8892506" y="664914"/>
            <a:chExt cx="209401" cy="209401"/>
          </a:xfrm>
        </p:grpSpPr>
        <p:sp>
          <p:nvSpPr>
            <p:cNvPr id="12" name="Oval 11">
              <a:hlinkClick r:id="" action="ppaction://hlinkshowjump?jump=nextslide"/>
              <a:extLst>
                <a:ext uri="{FF2B5EF4-FFF2-40B4-BE49-F238E27FC236}">
                  <a16:creationId xmlns:a16="http://schemas.microsoft.com/office/drawing/2014/main" id="{0CAFE273-3434-DCB7-446E-756C4A3A34EE}"/>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Graphic 63" descr="Caret Left with solid fill">
              <a:hlinkClick r:id="" action="ppaction://hlinkshowjump?jump=nextslide"/>
              <a:extLst>
                <a:ext uri="{FF2B5EF4-FFF2-40B4-BE49-F238E27FC236}">
                  <a16:creationId xmlns:a16="http://schemas.microsoft.com/office/drawing/2014/main" id="{E44E6036-20C3-D660-E257-76A8F36CD3DC}"/>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sp>
        <p:nvSpPr>
          <p:cNvPr id="52" name="Rectangle 51">
            <a:extLst>
              <a:ext uri="{FF2B5EF4-FFF2-40B4-BE49-F238E27FC236}">
                <a16:creationId xmlns:a16="http://schemas.microsoft.com/office/drawing/2014/main" id="{29FCD6A6-B727-64DD-C582-75871D6BE7EB}"/>
              </a:ext>
            </a:extLst>
          </p:cNvPr>
          <p:cNvSpPr/>
          <p:nvPr/>
        </p:nvSpPr>
        <p:spPr>
          <a:xfrm>
            <a:off x="-10321" y="0"/>
            <a:ext cx="2402237"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p:nvGrpSpPr>
          <p:cNvPr id="53" name="Group 52">
            <a:extLst>
              <a:ext uri="{FF2B5EF4-FFF2-40B4-BE49-F238E27FC236}">
                <a16:creationId xmlns:a16="http://schemas.microsoft.com/office/drawing/2014/main" id="{885315CE-FD3D-59BD-B761-7932E93B1CF7}"/>
              </a:ext>
            </a:extLst>
          </p:cNvPr>
          <p:cNvGrpSpPr/>
          <p:nvPr/>
        </p:nvGrpSpPr>
        <p:grpSpPr>
          <a:xfrm>
            <a:off x="389757" y="221673"/>
            <a:ext cx="361410" cy="70427"/>
            <a:chOff x="249382" y="221673"/>
            <a:chExt cx="234616" cy="45719"/>
          </a:xfrm>
        </p:grpSpPr>
        <p:sp>
          <p:nvSpPr>
            <p:cNvPr id="54" name="Oval 53">
              <a:extLst>
                <a:ext uri="{FF2B5EF4-FFF2-40B4-BE49-F238E27FC236}">
                  <a16:creationId xmlns:a16="http://schemas.microsoft.com/office/drawing/2014/main" id="{765B7E57-F22C-AD59-09A5-EB6043381B0D}"/>
                </a:ext>
              </a:extLst>
            </p:cNvPr>
            <p:cNvSpPr/>
            <p:nvPr/>
          </p:nvSpPr>
          <p:spPr>
            <a:xfrm>
              <a:off x="24938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Oval 54">
              <a:extLst>
                <a:ext uri="{FF2B5EF4-FFF2-40B4-BE49-F238E27FC236}">
                  <a16:creationId xmlns:a16="http://schemas.microsoft.com/office/drawing/2014/main" id="{9AB1DF8A-21BA-D18F-B66E-5F1AF63078D0}"/>
                </a:ext>
              </a:extLst>
            </p:cNvPr>
            <p:cNvSpPr/>
            <p:nvPr/>
          </p:nvSpPr>
          <p:spPr>
            <a:xfrm>
              <a:off x="34463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Oval 57">
              <a:extLst>
                <a:ext uri="{FF2B5EF4-FFF2-40B4-BE49-F238E27FC236}">
                  <a16:creationId xmlns:a16="http://schemas.microsoft.com/office/drawing/2014/main" id="{1FB78F2F-82E1-5640-F4FC-0F8CC96BC665}"/>
                </a:ext>
              </a:extLst>
            </p:cNvPr>
            <p:cNvSpPr/>
            <p:nvPr/>
          </p:nvSpPr>
          <p:spPr>
            <a:xfrm>
              <a:off x="438279"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9" name="TextBox 58">
            <a:hlinkClick r:id="rId2" action="ppaction://hlinksldjump"/>
            <a:extLst>
              <a:ext uri="{FF2B5EF4-FFF2-40B4-BE49-F238E27FC236}">
                <a16:creationId xmlns:a16="http://schemas.microsoft.com/office/drawing/2014/main" id="{CD3C7BFA-5997-3A46-7580-F717F8A77729}"/>
              </a:ext>
            </a:extLst>
          </p:cNvPr>
          <p:cNvSpPr txBox="1"/>
          <p:nvPr/>
        </p:nvSpPr>
        <p:spPr>
          <a:xfrm>
            <a:off x="859002" y="845770"/>
            <a:ext cx="949299"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Team</a:t>
            </a:r>
          </a:p>
        </p:txBody>
      </p:sp>
      <p:sp>
        <p:nvSpPr>
          <p:cNvPr id="60" name="TextBox 59">
            <a:hlinkClick r:id="rId3" action="ppaction://hlinksldjump"/>
            <a:extLst>
              <a:ext uri="{FF2B5EF4-FFF2-40B4-BE49-F238E27FC236}">
                <a16:creationId xmlns:a16="http://schemas.microsoft.com/office/drawing/2014/main" id="{2C4B4E0D-F139-B96D-A143-85247538502D}"/>
              </a:ext>
            </a:extLst>
          </p:cNvPr>
          <p:cNvSpPr txBox="1"/>
          <p:nvPr/>
        </p:nvSpPr>
        <p:spPr>
          <a:xfrm>
            <a:off x="859002" y="1302704"/>
            <a:ext cx="79861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Agenda</a:t>
            </a:r>
          </a:p>
        </p:txBody>
      </p:sp>
      <p:sp>
        <p:nvSpPr>
          <p:cNvPr id="61" name="TextBox 60">
            <a:hlinkClick r:id="rId4" action="ppaction://hlinksldjump"/>
            <a:extLst>
              <a:ext uri="{FF2B5EF4-FFF2-40B4-BE49-F238E27FC236}">
                <a16:creationId xmlns:a16="http://schemas.microsoft.com/office/drawing/2014/main" id="{AA22D1BF-FB75-E328-B1DA-81B8C07528FE}"/>
              </a:ext>
            </a:extLst>
          </p:cNvPr>
          <p:cNvSpPr txBox="1"/>
          <p:nvPr/>
        </p:nvSpPr>
        <p:spPr>
          <a:xfrm>
            <a:off x="859002" y="1751789"/>
            <a:ext cx="1130438"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Introduction</a:t>
            </a:r>
          </a:p>
        </p:txBody>
      </p:sp>
      <p:sp>
        <p:nvSpPr>
          <p:cNvPr id="62" name="TextBox 61">
            <a:hlinkClick r:id="rId5" action="ppaction://hlinksldjump"/>
            <a:extLst>
              <a:ext uri="{FF2B5EF4-FFF2-40B4-BE49-F238E27FC236}">
                <a16:creationId xmlns:a16="http://schemas.microsoft.com/office/drawing/2014/main" id="{3782BF1D-15C3-3F28-F911-6EBD40305139}"/>
              </a:ext>
            </a:extLst>
          </p:cNvPr>
          <p:cNvSpPr txBox="1"/>
          <p:nvPr/>
        </p:nvSpPr>
        <p:spPr>
          <a:xfrm>
            <a:off x="859002" y="2104859"/>
            <a:ext cx="998991" cy="461665"/>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Aims and</a:t>
            </a:r>
          </a:p>
          <a:p>
            <a:r>
              <a:rPr lang="en-IN" sz="1200" dirty="0">
                <a:solidFill>
                  <a:srgbClr val="B4B5B2"/>
                </a:solidFill>
                <a:latin typeface="Poppins Medium" panose="00000600000000000000" pitchFamily="50" charset="0"/>
                <a:cs typeface="Poppins Medium" panose="00000600000000000000" pitchFamily="50" charset="0"/>
              </a:rPr>
              <a:t>Objectives</a:t>
            </a:r>
          </a:p>
        </p:txBody>
      </p:sp>
      <p:sp>
        <p:nvSpPr>
          <p:cNvPr id="63" name="TextBox 62">
            <a:hlinkClick r:id="rId4" action="ppaction://hlinksldjump"/>
            <a:extLst>
              <a:ext uri="{FF2B5EF4-FFF2-40B4-BE49-F238E27FC236}">
                <a16:creationId xmlns:a16="http://schemas.microsoft.com/office/drawing/2014/main" id="{2BEF5494-CF7E-9214-DA4B-FD47BD1AD89A}"/>
              </a:ext>
            </a:extLst>
          </p:cNvPr>
          <p:cNvSpPr txBox="1"/>
          <p:nvPr/>
        </p:nvSpPr>
        <p:spPr>
          <a:xfrm>
            <a:off x="859002" y="2649959"/>
            <a:ext cx="79380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Dataset</a:t>
            </a:r>
          </a:p>
        </p:txBody>
      </p:sp>
      <p:sp>
        <p:nvSpPr>
          <p:cNvPr id="64" name="TextBox 63">
            <a:hlinkClick r:id="rId6" action="ppaction://hlinksldjump"/>
            <a:extLst>
              <a:ext uri="{FF2B5EF4-FFF2-40B4-BE49-F238E27FC236}">
                <a16:creationId xmlns:a16="http://schemas.microsoft.com/office/drawing/2014/main" id="{D551B476-B82F-BA66-C7AE-FCB1762F0630}"/>
              </a:ext>
            </a:extLst>
          </p:cNvPr>
          <p:cNvSpPr txBox="1"/>
          <p:nvPr/>
        </p:nvSpPr>
        <p:spPr>
          <a:xfrm>
            <a:off x="859002" y="3479247"/>
            <a:ext cx="481222"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EDA</a:t>
            </a:r>
          </a:p>
        </p:txBody>
      </p:sp>
      <p:sp>
        <p:nvSpPr>
          <p:cNvPr id="65" name="TextBox 64">
            <a:hlinkClick r:id="rId7" action="ppaction://hlinksldjump"/>
            <a:extLst>
              <a:ext uri="{FF2B5EF4-FFF2-40B4-BE49-F238E27FC236}">
                <a16:creationId xmlns:a16="http://schemas.microsoft.com/office/drawing/2014/main" id="{ACCE347C-5DA9-0FE8-1FA0-AC7D7258AD99}"/>
              </a:ext>
            </a:extLst>
          </p:cNvPr>
          <p:cNvSpPr txBox="1"/>
          <p:nvPr/>
        </p:nvSpPr>
        <p:spPr>
          <a:xfrm>
            <a:off x="859002" y="3852670"/>
            <a:ext cx="1625766" cy="461665"/>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Recommendation </a:t>
            </a:r>
          </a:p>
          <a:p>
            <a:r>
              <a:rPr lang="en-IN" sz="1200" dirty="0">
                <a:solidFill>
                  <a:srgbClr val="B4B5B2"/>
                </a:solidFill>
                <a:latin typeface="Poppins Medium" panose="00000600000000000000" pitchFamily="50" charset="0"/>
                <a:cs typeface="Poppins Medium" panose="00000600000000000000" pitchFamily="50" charset="0"/>
              </a:rPr>
              <a:t>System</a:t>
            </a:r>
          </a:p>
        </p:txBody>
      </p:sp>
      <p:sp>
        <p:nvSpPr>
          <p:cNvPr id="66" name="TextBox 65">
            <a:hlinkClick r:id="rId8" action="ppaction://hlinksldjump"/>
            <a:extLst>
              <a:ext uri="{FF2B5EF4-FFF2-40B4-BE49-F238E27FC236}">
                <a16:creationId xmlns:a16="http://schemas.microsoft.com/office/drawing/2014/main" id="{684C9CC1-B4EA-07F0-F882-720406C33A78}"/>
              </a:ext>
            </a:extLst>
          </p:cNvPr>
          <p:cNvSpPr txBox="1"/>
          <p:nvPr/>
        </p:nvSpPr>
        <p:spPr>
          <a:xfrm>
            <a:off x="859002" y="4384781"/>
            <a:ext cx="1111202" cy="276999"/>
          </a:xfrm>
          <a:prstGeom prst="rect">
            <a:avLst/>
          </a:prstGeom>
          <a:noFill/>
        </p:spPr>
        <p:txBody>
          <a:bodyPr wrap="none" rtlCol="0">
            <a:spAutoFit/>
          </a:bodyPr>
          <a:lstStyle/>
          <a:p>
            <a:r>
              <a:rPr lang="en-IN" sz="1200" dirty="0">
                <a:solidFill>
                  <a:srgbClr val="1BD760"/>
                </a:solidFill>
                <a:latin typeface="Poppins Medium" panose="00000600000000000000" pitchFamily="50" charset="0"/>
                <a:cs typeface="Poppins Medium" panose="00000600000000000000" pitchFamily="50" charset="0"/>
              </a:rPr>
              <a:t>Key Insights</a:t>
            </a:r>
          </a:p>
        </p:txBody>
      </p:sp>
      <p:sp>
        <p:nvSpPr>
          <p:cNvPr id="67" name="TextBox 66">
            <a:hlinkClick r:id="rId9" action="ppaction://hlinksldjump"/>
            <a:extLst>
              <a:ext uri="{FF2B5EF4-FFF2-40B4-BE49-F238E27FC236}">
                <a16:creationId xmlns:a16="http://schemas.microsoft.com/office/drawing/2014/main" id="{010D1D89-801A-FFEE-8474-E425C3578E9E}"/>
              </a:ext>
            </a:extLst>
          </p:cNvPr>
          <p:cNvSpPr txBox="1"/>
          <p:nvPr/>
        </p:nvSpPr>
        <p:spPr>
          <a:xfrm>
            <a:off x="859002" y="4837548"/>
            <a:ext cx="105189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Conclusion</a:t>
            </a:r>
          </a:p>
        </p:txBody>
      </p:sp>
      <p:sp>
        <p:nvSpPr>
          <p:cNvPr id="68" name="TextBox 67">
            <a:hlinkClick r:id="rId10" action="ppaction://hlinksldjump"/>
            <a:extLst>
              <a:ext uri="{FF2B5EF4-FFF2-40B4-BE49-F238E27FC236}">
                <a16:creationId xmlns:a16="http://schemas.microsoft.com/office/drawing/2014/main" id="{E2FBFCD5-6209-33E9-A261-C508DD8ECAAD}"/>
              </a:ext>
            </a:extLst>
          </p:cNvPr>
          <p:cNvSpPr txBox="1"/>
          <p:nvPr/>
        </p:nvSpPr>
        <p:spPr>
          <a:xfrm>
            <a:off x="859002" y="5290315"/>
            <a:ext cx="119616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Future Scope</a:t>
            </a:r>
          </a:p>
        </p:txBody>
      </p:sp>
      <p:pic>
        <p:nvPicPr>
          <p:cNvPr id="69" name="Graphic 68" descr="Users with solid fill">
            <a:extLst>
              <a:ext uri="{FF2B5EF4-FFF2-40B4-BE49-F238E27FC236}">
                <a16:creationId xmlns:a16="http://schemas.microsoft.com/office/drawing/2014/main" id="{B3CF91B6-5F0B-F568-C01E-D4212093DE4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60712" y="812248"/>
            <a:ext cx="360000" cy="360000"/>
          </a:xfrm>
          <a:prstGeom prst="rect">
            <a:avLst/>
          </a:prstGeom>
        </p:spPr>
      </p:pic>
      <p:pic>
        <p:nvPicPr>
          <p:cNvPr id="70" name="Graphic 69" descr="Table with solid fill">
            <a:extLst>
              <a:ext uri="{FF2B5EF4-FFF2-40B4-BE49-F238E27FC236}">
                <a16:creationId xmlns:a16="http://schemas.microsoft.com/office/drawing/2014/main" id="{2C3EB0AB-4FF9-2A14-178D-67E85B6F89A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38015" y="2598473"/>
            <a:ext cx="360000" cy="360000"/>
          </a:xfrm>
          <a:prstGeom prst="rect">
            <a:avLst/>
          </a:prstGeom>
        </p:spPr>
      </p:pic>
      <p:pic>
        <p:nvPicPr>
          <p:cNvPr id="78" name="Graphic 77" descr="Presentation with bar chart with solid fill">
            <a:extLst>
              <a:ext uri="{FF2B5EF4-FFF2-40B4-BE49-F238E27FC236}">
                <a16:creationId xmlns:a16="http://schemas.microsoft.com/office/drawing/2014/main" id="{8AA4E0FB-6365-73ED-8F00-CA8E4E8839E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53955" y="3434989"/>
            <a:ext cx="360000" cy="360000"/>
          </a:xfrm>
          <a:prstGeom prst="rect">
            <a:avLst/>
          </a:prstGeom>
        </p:spPr>
      </p:pic>
      <p:pic>
        <p:nvPicPr>
          <p:cNvPr id="79" name="Graphic 78" descr="Music with solid fill">
            <a:extLst>
              <a:ext uri="{FF2B5EF4-FFF2-40B4-BE49-F238E27FC236}">
                <a16:creationId xmlns:a16="http://schemas.microsoft.com/office/drawing/2014/main" id="{B5046479-D34E-C662-B331-26B46D53A3B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00179" y="3887329"/>
            <a:ext cx="360000" cy="360000"/>
          </a:xfrm>
          <a:prstGeom prst="rect">
            <a:avLst/>
          </a:prstGeom>
        </p:spPr>
      </p:pic>
      <p:pic>
        <p:nvPicPr>
          <p:cNvPr id="83" name="Graphic 82" descr="Clipboard with solid fill">
            <a:extLst>
              <a:ext uri="{FF2B5EF4-FFF2-40B4-BE49-F238E27FC236}">
                <a16:creationId xmlns:a16="http://schemas.microsoft.com/office/drawing/2014/main" id="{A81E13AB-1C72-8242-C3F8-1D172AE9E88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44582" y="1275123"/>
            <a:ext cx="360000" cy="360000"/>
          </a:xfrm>
          <a:prstGeom prst="rect">
            <a:avLst/>
          </a:prstGeom>
        </p:spPr>
      </p:pic>
      <p:pic>
        <p:nvPicPr>
          <p:cNvPr id="84" name="Graphic 83" descr="Telescope with solid fill">
            <a:extLst>
              <a:ext uri="{FF2B5EF4-FFF2-40B4-BE49-F238E27FC236}">
                <a16:creationId xmlns:a16="http://schemas.microsoft.com/office/drawing/2014/main" id="{C42A56F8-C489-B357-E20C-05A1136D345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41925" y="5219664"/>
            <a:ext cx="360000" cy="360000"/>
          </a:xfrm>
          <a:prstGeom prst="rect">
            <a:avLst/>
          </a:prstGeom>
        </p:spPr>
      </p:pic>
      <p:pic>
        <p:nvPicPr>
          <p:cNvPr id="85" name="Graphic 84" descr="Artificial Intelligence with solid fill">
            <a:extLst>
              <a:ext uri="{FF2B5EF4-FFF2-40B4-BE49-F238E27FC236}">
                <a16:creationId xmlns:a16="http://schemas.microsoft.com/office/drawing/2014/main" id="{A33705FE-8FBF-5C9B-DB56-325BBB746FA5}"/>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52261" y="4360463"/>
            <a:ext cx="360000" cy="360000"/>
          </a:xfrm>
          <a:prstGeom prst="rect">
            <a:avLst/>
          </a:prstGeom>
        </p:spPr>
      </p:pic>
      <p:pic>
        <p:nvPicPr>
          <p:cNvPr id="86" name="Graphic 85" descr="Thought bubble with solid fill">
            <a:extLst>
              <a:ext uri="{FF2B5EF4-FFF2-40B4-BE49-F238E27FC236}">
                <a16:creationId xmlns:a16="http://schemas.microsoft.com/office/drawing/2014/main" id="{E2E774A1-2B77-5DBC-5565-7045EFBBC54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51136" y="4812803"/>
            <a:ext cx="360000" cy="360000"/>
          </a:xfrm>
          <a:prstGeom prst="rect">
            <a:avLst/>
          </a:prstGeom>
        </p:spPr>
      </p:pic>
      <p:pic>
        <p:nvPicPr>
          <p:cNvPr id="87" name="Graphic 86" descr="Handshake with solid fill">
            <a:extLst>
              <a:ext uri="{FF2B5EF4-FFF2-40B4-BE49-F238E27FC236}">
                <a16:creationId xmlns:a16="http://schemas.microsoft.com/office/drawing/2014/main" id="{F83B19CE-3059-2A95-2881-26B3B0D7228A}"/>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38015" y="1724977"/>
            <a:ext cx="360000" cy="360000"/>
          </a:xfrm>
          <a:prstGeom prst="rect">
            <a:avLst/>
          </a:prstGeom>
        </p:spPr>
      </p:pic>
      <p:pic>
        <p:nvPicPr>
          <p:cNvPr id="88" name="Graphic 87" descr="Bullseye with solid fill">
            <a:extLst>
              <a:ext uri="{FF2B5EF4-FFF2-40B4-BE49-F238E27FC236}">
                <a16:creationId xmlns:a16="http://schemas.microsoft.com/office/drawing/2014/main" id="{88EE56B8-1A53-1518-A518-FC4626FD01D5}"/>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351136" y="2149607"/>
            <a:ext cx="360000" cy="360000"/>
          </a:xfrm>
          <a:prstGeom prst="rect">
            <a:avLst/>
          </a:prstGeom>
        </p:spPr>
      </p:pic>
      <p:cxnSp>
        <p:nvCxnSpPr>
          <p:cNvPr id="90" name="Straight Connector 89">
            <a:extLst>
              <a:ext uri="{FF2B5EF4-FFF2-40B4-BE49-F238E27FC236}">
                <a16:creationId xmlns:a16="http://schemas.microsoft.com/office/drawing/2014/main" id="{B02AE751-7B4E-2112-B8D1-D2E29A902258}"/>
              </a:ext>
            </a:extLst>
          </p:cNvPr>
          <p:cNvCxnSpPr>
            <a:cxnSpLocks/>
          </p:cNvCxnSpPr>
          <p:nvPr/>
        </p:nvCxnSpPr>
        <p:spPr>
          <a:xfrm>
            <a:off x="327202" y="3203103"/>
            <a:ext cx="1827347" cy="0"/>
          </a:xfrm>
          <a:prstGeom prst="line">
            <a:avLst/>
          </a:prstGeom>
          <a:ln>
            <a:solidFill>
              <a:srgbClr val="555554"/>
            </a:solidFill>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20FF372B-1F6A-7E69-FEDB-654389D3122C}"/>
              </a:ext>
            </a:extLst>
          </p:cNvPr>
          <p:cNvSpPr txBox="1"/>
          <p:nvPr/>
        </p:nvSpPr>
        <p:spPr>
          <a:xfrm>
            <a:off x="2729439" y="2598473"/>
            <a:ext cx="9062510" cy="4247317"/>
          </a:xfrm>
          <a:prstGeom prst="rect">
            <a:avLst/>
          </a:prstGeom>
          <a:noFill/>
        </p:spPr>
        <p:txBody>
          <a:bodyPr wrap="square" rtlCol="0">
            <a:spAutoFit/>
          </a:bodyPr>
          <a:lstStyle/>
          <a:p>
            <a:pPr marL="285750" indent="-285750">
              <a:buFont typeface="Arial" panose="020B0604020202020204" pitchFamily="34" charset="0"/>
              <a:buChar char="•"/>
            </a:pPr>
            <a:r>
              <a:rPr lang="en-IN" sz="1800" b="0" i="0" u="none" strike="noStrike" dirty="0">
                <a:solidFill>
                  <a:srgbClr val="B4B5B2"/>
                </a:solidFill>
                <a:effectLst/>
                <a:latin typeface="Open Sans" panose="020B0606030504020204" pitchFamily="34" charset="0"/>
                <a:ea typeface="Open Sans" panose="020B0606030504020204" pitchFamily="34" charset="0"/>
                <a:cs typeface="Open Sans" panose="020B0606030504020204" pitchFamily="34" charset="0"/>
              </a:rPr>
              <a:t>We observed that the </a:t>
            </a:r>
            <a:r>
              <a:rPr lang="en-IN" sz="1800" b="1" i="0" u="none" strike="noStrike" dirty="0">
                <a:solidFill>
                  <a:srgbClr val="B4B5B2"/>
                </a:solidFill>
                <a:effectLst/>
                <a:latin typeface="Open Sans" panose="020B0606030504020204" pitchFamily="34" charset="0"/>
                <a:ea typeface="Open Sans" panose="020B0606030504020204" pitchFamily="34" charset="0"/>
                <a:cs typeface="Open Sans" panose="020B0606030504020204" pitchFamily="34" charset="0"/>
              </a:rPr>
              <a:t>most popular</a:t>
            </a:r>
            <a:r>
              <a:rPr lang="en-IN" sz="1800" b="0" i="0" u="none" strike="noStrike" dirty="0">
                <a:solidFill>
                  <a:srgbClr val="B4B5B2"/>
                </a:solidFill>
                <a:effectLst/>
                <a:latin typeface="Open Sans" panose="020B0606030504020204" pitchFamily="34" charset="0"/>
                <a:ea typeface="Open Sans" panose="020B0606030504020204" pitchFamily="34" charset="0"/>
                <a:cs typeface="Open Sans" panose="020B0606030504020204" pitchFamily="34" charset="0"/>
              </a:rPr>
              <a:t> song in the dataset was “Unholy” with popularity score of 100.</a:t>
            </a:r>
          </a:p>
          <a:p>
            <a:endParaRPr lang="en-IN" sz="1800" b="0" i="0" u="none" strike="noStrike" dirty="0">
              <a:solidFill>
                <a:srgbClr val="B4B5B2"/>
              </a:solidFill>
              <a:effectLst/>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IN" dirty="0">
                <a:solidFill>
                  <a:srgbClr val="B4B5B2"/>
                </a:solidFill>
                <a:latin typeface="Open Sans" panose="020B0606030504020204" pitchFamily="34" charset="0"/>
                <a:ea typeface="Open Sans" panose="020B0606030504020204" pitchFamily="34" charset="0"/>
                <a:cs typeface="Open Sans" panose="020B0606030504020204" pitchFamily="34" charset="0"/>
              </a:rPr>
              <a:t>The </a:t>
            </a:r>
            <a:r>
              <a:rPr lang="en-IN" b="1" dirty="0">
                <a:solidFill>
                  <a:srgbClr val="B4B5B2"/>
                </a:solidFill>
                <a:latin typeface="Open Sans" panose="020B0606030504020204" pitchFamily="34" charset="0"/>
                <a:ea typeface="Open Sans" panose="020B0606030504020204" pitchFamily="34" charset="0"/>
                <a:cs typeface="Open Sans" panose="020B0606030504020204" pitchFamily="34" charset="0"/>
              </a:rPr>
              <a:t>most famous artists </a:t>
            </a:r>
            <a:r>
              <a:rPr lang="en-IN" dirty="0">
                <a:solidFill>
                  <a:srgbClr val="B4B5B2"/>
                </a:solidFill>
                <a:latin typeface="Open Sans" panose="020B0606030504020204" pitchFamily="34" charset="0"/>
                <a:ea typeface="Open Sans" panose="020B0606030504020204" pitchFamily="34" charset="0"/>
                <a:cs typeface="Open Sans" panose="020B0606030504020204" pitchFamily="34" charset="0"/>
              </a:rPr>
              <a:t>are “Quevedo” and “Bizarrap”, who share the highest average popularity score of 99.</a:t>
            </a:r>
          </a:p>
          <a:p>
            <a:endParaRPr lang="en-IN" dirty="0">
              <a:solidFill>
                <a:srgbClr val="B4B5B2"/>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IN" b="1" dirty="0">
                <a:solidFill>
                  <a:srgbClr val="B4B5B2"/>
                </a:solidFill>
                <a:latin typeface="Open Sans" panose="020B0606030504020204" pitchFamily="34" charset="0"/>
                <a:ea typeface="Open Sans" panose="020B0606030504020204" pitchFamily="34" charset="0"/>
                <a:cs typeface="Open Sans" panose="020B0606030504020204" pitchFamily="34" charset="0"/>
              </a:rPr>
              <a:t>Highest Energy</a:t>
            </a:r>
            <a:r>
              <a:rPr lang="en-IN" dirty="0">
                <a:solidFill>
                  <a:srgbClr val="B4B5B2"/>
                </a:solidFill>
                <a:latin typeface="Open Sans" panose="020B0606030504020204" pitchFamily="34" charset="0"/>
                <a:ea typeface="Open Sans" panose="020B0606030504020204" pitchFamily="34" charset="0"/>
                <a:cs typeface="Open Sans" panose="020B0606030504020204" pitchFamily="34" charset="0"/>
              </a:rPr>
              <a:t> was found in the "afrobeat" genre, suggesting a vibrant and high-energy style.</a:t>
            </a:r>
          </a:p>
          <a:p>
            <a:endParaRPr lang="en-IN" dirty="0">
              <a:solidFill>
                <a:srgbClr val="B4B5B2"/>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IN" b="1" dirty="0">
                <a:solidFill>
                  <a:srgbClr val="B4B5B2"/>
                </a:solidFill>
                <a:latin typeface="Open Sans" panose="020B0606030504020204" pitchFamily="34" charset="0"/>
                <a:ea typeface="Open Sans" panose="020B0606030504020204" pitchFamily="34" charset="0"/>
                <a:cs typeface="Open Sans" panose="020B0606030504020204" pitchFamily="34" charset="0"/>
              </a:rPr>
              <a:t>Longest Track </a:t>
            </a:r>
            <a:r>
              <a:rPr lang="en-IN" dirty="0">
                <a:solidFill>
                  <a:srgbClr val="B4B5B2"/>
                </a:solidFill>
                <a:latin typeface="Open Sans" panose="020B0606030504020204" pitchFamily="34" charset="0"/>
                <a:ea typeface="Open Sans" panose="020B0606030504020204" pitchFamily="34" charset="0"/>
                <a:cs typeface="Open Sans" panose="020B0606030504020204" pitchFamily="34" charset="0"/>
              </a:rPr>
              <a:t>was a song with a duration of approximately 3,600,000 milliseconds (~1 hour) from the "world-music" genre.</a:t>
            </a:r>
          </a:p>
          <a:p>
            <a:endParaRPr lang="en-IN" dirty="0">
              <a:solidFill>
                <a:srgbClr val="B4B5B2"/>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IN" b="1" dirty="0">
                <a:solidFill>
                  <a:srgbClr val="B4B5B2"/>
                </a:solidFill>
                <a:latin typeface="Open Sans" panose="020B0606030504020204" pitchFamily="34" charset="0"/>
                <a:ea typeface="Open Sans" panose="020B0606030504020204" pitchFamily="34" charset="0"/>
                <a:cs typeface="Open Sans" panose="020B0606030504020204" pitchFamily="34" charset="0"/>
              </a:rPr>
              <a:t>Loudest Track </a:t>
            </a:r>
            <a:r>
              <a:rPr lang="en-IN" dirty="0">
                <a:solidFill>
                  <a:srgbClr val="B4B5B2"/>
                </a:solidFill>
                <a:latin typeface="Open Sans" panose="020B0606030504020204" pitchFamily="34" charset="0"/>
                <a:ea typeface="Open Sans" panose="020B0606030504020204" pitchFamily="34" charset="0"/>
                <a:cs typeface="Open Sans" panose="020B0606030504020204" pitchFamily="34" charset="0"/>
              </a:rPr>
              <a:t>was measured at a loudness of -5.62 dB in the "trip-hop" genre.</a:t>
            </a:r>
            <a:endParaRPr lang="en-IN" sz="1800" b="1" i="0" u="none" strike="noStrike" dirty="0">
              <a:solidFill>
                <a:srgbClr val="B4B5B2"/>
              </a:solidFill>
              <a:effectLst/>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endParaRPr lang="en-IN" sz="1800" b="0" i="0" u="none" strike="noStrike" dirty="0">
              <a:solidFill>
                <a:srgbClr val="B4B5B2"/>
              </a:solidFill>
              <a:effectLst/>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endParaRPr lang="en-IN" sz="1800" b="0" i="0" u="none" strike="noStrike" dirty="0">
              <a:solidFill>
                <a:srgbClr val="B4B5B2"/>
              </a:solidFill>
              <a:effectLst/>
              <a:latin typeface="Open Sans" panose="020B0606030504020204" pitchFamily="34" charset="0"/>
              <a:ea typeface="Open Sans" panose="020B0606030504020204" pitchFamily="34" charset="0"/>
              <a:cs typeface="Open Sans" panose="020B0606030504020204" pitchFamily="34" charset="0"/>
            </a:endParaRPr>
          </a:p>
        </p:txBody>
      </p:sp>
      <p:grpSp>
        <p:nvGrpSpPr>
          <p:cNvPr id="116" name="Group 115">
            <a:extLst>
              <a:ext uri="{FF2B5EF4-FFF2-40B4-BE49-F238E27FC236}">
                <a16:creationId xmlns:a16="http://schemas.microsoft.com/office/drawing/2014/main" id="{59A9948D-E1FC-834A-8A78-635EEF7AA719}"/>
              </a:ext>
            </a:extLst>
          </p:cNvPr>
          <p:cNvGrpSpPr/>
          <p:nvPr/>
        </p:nvGrpSpPr>
        <p:grpSpPr>
          <a:xfrm>
            <a:off x="9505833" y="294121"/>
            <a:ext cx="798522" cy="297947"/>
            <a:chOff x="9104466" y="294121"/>
            <a:chExt cx="1175289" cy="297947"/>
          </a:xfrm>
        </p:grpSpPr>
        <p:sp>
          <p:nvSpPr>
            <p:cNvPr id="117" name="Rectangle: Rounded Corners 70">
              <a:extLst>
                <a:ext uri="{FF2B5EF4-FFF2-40B4-BE49-F238E27FC236}">
                  <a16:creationId xmlns:a16="http://schemas.microsoft.com/office/drawing/2014/main" id="{1D583471-3BEB-84BC-F4DF-3E90E99D47EC}"/>
                </a:ext>
              </a:extLst>
            </p:cNvPr>
            <p:cNvSpPr/>
            <p:nvPr/>
          </p:nvSpPr>
          <p:spPr>
            <a:xfrm>
              <a:off x="9104466" y="294121"/>
              <a:ext cx="1011084" cy="297947"/>
            </a:xfrm>
            <a:prstGeom prst="roundRect">
              <a:avLst>
                <a:gd name="adj" fmla="val 5000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TextBox 117">
              <a:extLst>
                <a:ext uri="{FF2B5EF4-FFF2-40B4-BE49-F238E27FC236}">
                  <a16:creationId xmlns:a16="http://schemas.microsoft.com/office/drawing/2014/main" id="{62C63B4D-7690-5508-6CBF-A958951E0D24}"/>
                </a:ext>
              </a:extLst>
            </p:cNvPr>
            <p:cNvSpPr txBox="1"/>
            <p:nvPr/>
          </p:nvSpPr>
          <p:spPr>
            <a:xfrm>
              <a:off x="9343647" y="313048"/>
              <a:ext cx="936108" cy="276999"/>
            </a:xfrm>
            <a:prstGeom prst="rect">
              <a:avLst/>
            </a:prstGeom>
            <a:noFill/>
          </p:spPr>
          <p:txBody>
            <a:bodyPr wrap="square" rtlCol="0">
              <a:spAutoFit/>
            </a:bodyPr>
            <a:lstStyle/>
            <a:p>
              <a:r>
                <a:rPr lang="en-IN" sz="1200" dirty="0">
                  <a:solidFill>
                    <a:schemeClr val="bg1"/>
                  </a:solidFill>
                  <a:latin typeface="Poppins Medium" panose="00000600000000000000" pitchFamily="50" charset="0"/>
                  <a:cs typeface="Poppins Medium" panose="00000600000000000000" pitchFamily="50" charset="0"/>
                </a:rPr>
                <a:t>17</a:t>
              </a:r>
            </a:p>
          </p:txBody>
        </p:sp>
      </p:grpSp>
      <p:sp>
        <p:nvSpPr>
          <p:cNvPr id="119" name="Rectangle: Rounded Corners 74">
            <a:extLst>
              <a:ext uri="{FF2B5EF4-FFF2-40B4-BE49-F238E27FC236}">
                <a16:creationId xmlns:a16="http://schemas.microsoft.com/office/drawing/2014/main" id="{C8368FD3-148A-1306-FCCA-D9D48C917AC3}"/>
              </a:ext>
            </a:extLst>
          </p:cNvPr>
          <p:cNvSpPr/>
          <p:nvPr/>
        </p:nvSpPr>
        <p:spPr>
          <a:xfrm>
            <a:off x="10428440" y="292101"/>
            <a:ext cx="1363509" cy="299968"/>
          </a:xfrm>
          <a:prstGeom prst="roundRect">
            <a:avLst>
              <a:gd name="adj" fmla="val 50000"/>
            </a:avLst>
          </a:prstGeom>
          <a:solidFill>
            <a:srgbClr val="0A08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0" name="TextBox 119">
            <a:extLst>
              <a:ext uri="{FF2B5EF4-FFF2-40B4-BE49-F238E27FC236}">
                <a16:creationId xmlns:a16="http://schemas.microsoft.com/office/drawing/2014/main" id="{9A2C8317-528C-3908-45DE-B955A4329EAC}"/>
              </a:ext>
            </a:extLst>
          </p:cNvPr>
          <p:cNvSpPr txBox="1"/>
          <p:nvPr/>
        </p:nvSpPr>
        <p:spPr>
          <a:xfrm>
            <a:off x="10810702" y="328200"/>
            <a:ext cx="561372"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SSSK</a:t>
            </a:r>
          </a:p>
        </p:txBody>
      </p:sp>
      <p:sp>
        <p:nvSpPr>
          <p:cNvPr id="121" name="Oval 120">
            <a:extLst>
              <a:ext uri="{FF2B5EF4-FFF2-40B4-BE49-F238E27FC236}">
                <a16:creationId xmlns:a16="http://schemas.microsoft.com/office/drawing/2014/main" id="{29951D33-5A42-C96A-AB57-D1032D50B1D9}"/>
              </a:ext>
            </a:extLst>
          </p:cNvPr>
          <p:cNvSpPr/>
          <p:nvPr/>
        </p:nvSpPr>
        <p:spPr>
          <a:xfrm>
            <a:off x="10465928" y="322008"/>
            <a:ext cx="238127" cy="238127"/>
          </a:xfrm>
          <a:prstGeom prst="ellipse">
            <a:avLst/>
          </a:prstGeom>
          <a:solidFill>
            <a:srgbClr val="55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8" name="Graphic 78">
            <a:extLst>
              <a:ext uri="{FF2B5EF4-FFF2-40B4-BE49-F238E27FC236}">
                <a16:creationId xmlns:a16="http://schemas.microsoft.com/office/drawing/2014/main" id="{5BBBFDD9-00C1-0E48-19ED-3BA8974F561C}"/>
              </a:ext>
            </a:extLst>
          </p:cNvPr>
          <p:cNvSpPr/>
          <p:nvPr/>
        </p:nvSpPr>
        <p:spPr>
          <a:xfrm>
            <a:off x="10526959" y="377048"/>
            <a:ext cx="116064" cy="12804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bg1"/>
          </a:solidFill>
          <a:ln w="6016" cap="flat">
            <a:noFill/>
            <a:prstDash val="solid"/>
            <a:miter/>
          </a:ln>
        </p:spPr>
        <p:txBody>
          <a:bodyPr rtlCol="0" anchor="ctr"/>
          <a:lstStyle/>
          <a:p>
            <a:endParaRPr lang="en-IN"/>
          </a:p>
        </p:txBody>
      </p:sp>
      <p:sp>
        <p:nvSpPr>
          <p:cNvPr id="149" name="Isosceles Triangle 80">
            <a:extLst>
              <a:ext uri="{FF2B5EF4-FFF2-40B4-BE49-F238E27FC236}">
                <a16:creationId xmlns:a16="http://schemas.microsoft.com/office/drawing/2014/main" id="{29860720-B511-1473-1123-4106591DAD7C}"/>
              </a:ext>
            </a:extLst>
          </p:cNvPr>
          <p:cNvSpPr/>
          <p:nvPr/>
        </p:nvSpPr>
        <p:spPr>
          <a:xfrm rot="3600000">
            <a:off x="11583174" y="388252"/>
            <a:ext cx="86542" cy="746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58307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24F23-C05D-6184-2EE5-CD44BC164298}"/>
            </a:ext>
          </a:extLst>
        </p:cNvPr>
        <p:cNvGrpSpPr/>
        <p:nvPr/>
      </p:nvGrpSpPr>
      <p:grpSpPr>
        <a:xfrm>
          <a:off x="0" y="0"/>
          <a:ext cx="0" cy="0"/>
          <a:chOff x="0" y="0"/>
          <a:chExt cx="0" cy="0"/>
        </a:xfrm>
      </p:grpSpPr>
      <p:sp>
        <p:nvSpPr>
          <p:cNvPr id="92" name="TextBox 91">
            <a:extLst>
              <a:ext uri="{FF2B5EF4-FFF2-40B4-BE49-F238E27FC236}">
                <a16:creationId xmlns:a16="http://schemas.microsoft.com/office/drawing/2014/main" id="{C68BDE1F-E144-9CDF-0A18-E90D3F85724C}"/>
              </a:ext>
            </a:extLst>
          </p:cNvPr>
          <p:cNvSpPr txBox="1"/>
          <p:nvPr/>
        </p:nvSpPr>
        <p:spPr>
          <a:xfrm>
            <a:off x="3052865" y="1135536"/>
            <a:ext cx="3376245" cy="769441"/>
          </a:xfrm>
          <a:prstGeom prst="rect">
            <a:avLst/>
          </a:prstGeom>
          <a:noFill/>
        </p:spPr>
        <p:txBody>
          <a:bodyPr wrap="none" rtlCol="0">
            <a:spAutoFit/>
          </a:bodyPr>
          <a:lstStyle/>
          <a:p>
            <a:r>
              <a:rPr lang="en-IN" sz="4400" dirty="0">
                <a:solidFill>
                  <a:srgbClr val="1ED760"/>
                </a:solidFill>
                <a:latin typeface="Poppins Medium" panose="00000600000000000000" pitchFamily="50" charset="0"/>
                <a:cs typeface="Poppins Medium" panose="00000600000000000000" pitchFamily="50" charset="0"/>
              </a:rPr>
              <a:t>Conclusion</a:t>
            </a:r>
          </a:p>
        </p:txBody>
      </p:sp>
      <p:grpSp>
        <p:nvGrpSpPr>
          <p:cNvPr id="2" name="Group 1">
            <a:extLst>
              <a:ext uri="{FF2B5EF4-FFF2-40B4-BE49-F238E27FC236}">
                <a16:creationId xmlns:a16="http://schemas.microsoft.com/office/drawing/2014/main" id="{6F86A2FF-DCB0-6D9E-CD86-40AF527B112D}"/>
              </a:ext>
            </a:extLst>
          </p:cNvPr>
          <p:cNvGrpSpPr/>
          <p:nvPr/>
        </p:nvGrpSpPr>
        <p:grpSpPr>
          <a:xfrm>
            <a:off x="3258053" y="292100"/>
            <a:ext cx="297947" cy="297947"/>
            <a:chOff x="8892506" y="664914"/>
            <a:chExt cx="209401" cy="209401"/>
          </a:xfrm>
        </p:grpSpPr>
        <p:sp>
          <p:nvSpPr>
            <p:cNvPr id="7" name="Oval 6">
              <a:hlinkClick r:id="" action="ppaction://hlinkshowjump?jump=previousslide"/>
              <a:extLst>
                <a:ext uri="{FF2B5EF4-FFF2-40B4-BE49-F238E27FC236}">
                  <a16:creationId xmlns:a16="http://schemas.microsoft.com/office/drawing/2014/main" id="{A4184502-5832-8287-F49C-D4FF75AA8D79}"/>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Graphic 63" descr="Caret Left with solid fill">
              <a:hlinkClick r:id="" action="ppaction://hlinkshowjump?jump=previousslide"/>
              <a:extLst>
                <a:ext uri="{FF2B5EF4-FFF2-40B4-BE49-F238E27FC236}">
                  <a16:creationId xmlns:a16="http://schemas.microsoft.com/office/drawing/2014/main" id="{33238620-F44C-17E4-63F6-DA258201A284}"/>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10" name="Group 9">
            <a:extLst>
              <a:ext uri="{FF2B5EF4-FFF2-40B4-BE49-F238E27FC236}">
                <a16:creationId xmlns:a16="http://schemas.microsoft.com/office/drawing/2014/main" id="{2A9BD38D-070E-A99B-FE1E-F922B336DB2D}"/>
              </a:ext>
            </a:extLst>
          </p:cNvPr>
          <p:cNvGrpSpPr/>
          <p:nvPr/>
        </p:nvGrpSpPr>
        <p:grpSpPr>
          <a:xfrm flipH="1">
            <a:off x="3665943" y="292100"/>
            <a:ext cx="297947" cy="297947"/>
            <a:chOff x="8892506" y="664914"/>
            <a:chExt cx="209401" cy="209401"/>
          </a:xfrm>
        </p:grpSpPr>
        <p:sp>
          <p:nvSpPr>
            <p:cNvPr id="12" name="Oval 11">
              <a:hlinkClick r:id="" action="ppaction://hlinkshowjump?jump=nextslide"/>
              <a:extLst>
                <a:ext uri="{FF2B5EF4-FFF2-40B4-BE49-F238E27FC236}">
                  <a16:creationId xmlns:a16="http://schemas.microsoft.com/office/drawing/2014/main" id="{A77FC077-2FEE-A125-6B45-C573EDCAD33F}"/>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Graphic 63" descr="Caret Left with solid fill">
              <a:hlinkClick r:id="" action="ppaction://hlinkshowjump?jump=nextslide"/>
              <a:extLst>
                <a:ext uri="{FF2B5EF4-FFF2-40B4-BE49-F238E27FC236}">
                  <a16:creationId xmlns:a16="http://schemas.microsoft.com/office/drawing/2014/main" id="{CB857F59-43FC-B67F-9C95-8FB362E53925}"/>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sp>
        <p:nvSpPr>
          <p:cNvPr id="52" name="Rectangle 51">
            <a:extLst>
              <a:ext uri="{FF2B5EF4-FFF2-40B4-BE49-F238E27FC236}">
                <a16:creationId xmlns:a16="http://schemas.microsoft.com/office/drawing/2014/main" id="{C184A3F1-6F3B-385C-D965-B3BD18ED9153}"/>
              </a:ext>
            </a:extLst>
          </p:cNvPr>
          <p:cNvSpPr/>
          <p:nvPr/>
        </p:nvSpPr>
        <p:spPr>
          <a:xfrm>
            <a:off x="-10321" y="0"/>
            <a:ext cx="2402237"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p:nvGrpSpPr>
          <p:cNvPr id="53" name="Group 52">
            <a:extLst>
              <a:ext uri="{FF2B5EF4-FFF2-40B4-BE49-F238E27FC236}">
                <a16:creationId xmlns:a16="http://schemas.microsoft.com/office/drawing/2014/main" id="{6BB0084C-7644-2B1D-9B62-BAD8FE5253A7}"/>
              </a:ext>
            </a:extLst>
          </p:cNvPr>
          <p:cNvGrpSpPr/>
          <p:nvPr/>
        </p:nvGrpSpPr>
        <p:grpSpPr>
          <a:xfrm>
            <a:off x="389757" y="221673"/>
            <a:ext cx="361410" cy="70427"/>
            <a:chOff x="249382" y="221673"/>
            <a:chExt cx="234616" cy="45719"/>
          </a:xfrm>
        </p:grpSpPr>
        <p:sp>
          <p:nvSpPr>
            <p:cNvPr id="54" name="Oval 53">
              <a:extLst>
                <a:ext uri="{FF2B5EF4-FFF2-40B4-BE49-F238E27FC236}">
                  <a16:creationId xmlns:a16="http://schemas.microsoft.com/office/drawing/2014/main" id="{E4FFB5A0-3609-3704-446D-E99775FC5299}"/>
                </a:ext>
              </a:extLst>
            </p:cNvPr>
            <p:cNvSpPr/>
            <p:nvPr/>
          </p:nvSpPr>
          <p:spPr>
            <a:xfrm>
              <a:off x="24938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Oval 54">
              <a:extLst>
                <a:ext uri="{FF2B5EF4-FFF2-40B4-BE49-F238E27FC236}">
                  <a16:creationId xmlns:a16="http://schemas.microsoft.com/office/drawing/2014/main" id="{E7A3D3A3-BF92-A268-94A6-C992BFCB87CA}"/>
                </a:ext>
              </a:extLst>
            </p:cNvPr>
            <p:cNvSpPr/>
            <p:nvPr/>
          </p:nvSpPr>
          <p:spPr>
            <a:xfrm>
              <a:off x="34463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Oval 57">
              <a:extLst>
                <a:ext uri="{FF2B5EF4-FFF2-40B4-BE49-F238E27FC236}">
                  <a16:creationId xmlns:a16="http://schemas.microsoft.com/office/drawing/2014/main" id="{BCAFD942-50CD-C9CD-0F50-9612E785E890}"/>
                </a:ext>
              </a:extLst>
            </p:cNvPr>
            <p:cNvSpPr/>
            <p:nvPr/>
          </p:nvSpPr>
          <p:spPr>
            <a:xfrm>
              <a:off x="438279"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9" name="TextBox 58">
            <a:hlinkClick r:id="rId2" action="ppaction://hlinksldjump"/>
            <a:extLst>
              <a:ext uri="{FF2B5EF4-FFF2-40B4-BE49-F238E27FC236}">
                <a16:creationId xmlns:a16="http://schemas.microsoft.com/office/drawing/2014/main" id="{F534ECE1-33B5-BD7C-8AC5-41378E90BA03}"/>
              </a:ext>
            </a:extLst>
          </p:cNvPr>
          <p:cNvSpPr txBox="1"/>
          <p:nvPr/>
        </p:nvSpPr>
        <p:spPr>
          <a:xfrm>
            <a:off x="859002" y="845770"/>
            <a:ext cx="949299"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Team</a:t>
            </a:r>
          </a:p>
        </p:txBody>
      </p:sp>
      <p:sp>
        <p:nvSpPr>
          <p:cNvPr id="60" name="TextBox 59">
            <a:hlinkClick r:id="rId3" action="ppaction://hlinksldjump"/>
            <a:extLst>
              <a:ext uri="{FF2B5EF4-FFF2-40B4-BE49-F238E27FC236}">
                <a16:creationId xmlns:a16="http://schemas.microsoft.com/office/drawing/2014/main" id="{1E6B63CF-9BB4-7AD2-92A7-522188A34003}"/>
              </a:ext>
            </a:extLst>
          </p:cNvPr>
          <p:cNvSpPr txBox="1"/>
          <p:nvPr/>
        </p:nvSpPr>
        <p:spPr>
          <a:xfrm>
            <a:off x="859002" y="1302704"/>
            <a:ext cx="79861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Agenda</a:t>
            </a:r>
          </a:p>
        </p:txBody>
      </p:sp>
      <p:sp>
        <p:nvSpPr>
          <p:cNvPr id="61" name="TextBox 60">
            <a:hlinkClick r:id="rId4" action="ppaction://hlinksldjump"/>
            <a:extLst>
              <a:ext uri="{FF2B5EF4-FFF2-40B4-BE49-F238E27FC236}">
                <a16:creationId xmlns:a16="http://schemas.microsoft.com/office/drawing/2014/main" id="{9331DCCD-8BAD-D000-0979-EAF54C757C5E}"/>
              </a:ext>
            </a:extLst>
          </p:cNvPr>
          <p:cNvSpPr txBox="1"/>
          <p:nvPr/>
        </p:nvSpPr>
        <p:spPr>
          <a:xfrm>
            <a:off x="859002" y="1751789"/>
            <a:ext cx="1130438"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Introduction</a:t>
            </a:r>
          </a:p>
        </p:txBody>
      </p:sp>
      <p:sp>
        <p:nvSpPr>
          <p:cNvPr id="62" name="TextBox 61">
            <a:hlinkClick r:id="rId5" action="ppaction://hlinksldjump"/>
            <a:extLst>
              <a:ext uri="{FF2B5EF4-FFF2-40B4-BE49-F238E27FC236}">
                <a16:creationId xmlns:a16="http://schemas.microsoft.com/office/drawing/2014/main" id="{099F125E-5036-BD67-CEF8-BB46F4B862DD}"/>
              </a:ext>
            </a:extLst>
          </p:cNvPr>
          <p:cNvSpPr txBox="1"/>
          <p:nvPr/>
        </p:nvSpPr>
        <p:spPr>
          <a:xfrm>
            <a:off x="859002" y="2104859"/>
            <a:ext cx="998991" cy="461665"/>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Aims and</a:t>
            </a:r>
          </a:p>
          <a:p>
            <a:r>
              <a:rPr lang="en-IN" sz="1200" dirty="0">
                <a:solidFill>
                  <a:srgbClr val="B4B5B2"/>
                </a:solidFill>
                <a:latin typeface="Poppins Medium" panose="00000600000000000000" pitchFamily="50" charset="0"/>
                <a:cs typeface="Poppins Medium" panose="00000600000000000000" pitchFamily="50" charset="0"/>
              </a:rPr>
              <a:t>Objectives</a:t>
            </a:r>
          </a:p>
        </p:txBody>
      </p:sp>
      <p:sp>
        <p:nvSpPr>
          <p:cNvPr id="63" name="TextBox 62">
            <a:hlinkClick r:id="rId4" action="ppaction://hlinksldjump"/>
            <a:extLst>
              <a:ext uri="{FF2B5EF4-FFF2-40B4-BE49-F238E27FC236}">
                <a16:creationId xmlns:a16="http://schemas.microsoft.com/office/drawing/2014/main" id="{E01B7D21-31FB-5B86-E735-FE873108C6EC}"/>
              </a:ext>
            </a:extLst>
          </p:cNvPr>
          <p:cNvSpPr txBox="1"/>
          <p:nvPr/>
        </p:nvSpPr>
        <p:spPr>
          <a:xfrm>
            <a:off x="859002" y="2649959"/>
            <a:ext cx="79380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Dataset</a:t>
            </a:r>
          </a:p>
        </p:txBody>
      </p:sp>
      <p:sp>
        <p:nvSpPr>
          <p:cNvPr id="64" name="TextBox 63">
            <a:hlinkClick r:id="rId6" action="ppaction://hlinksldjump"/>
            <a:extLst>
              <a:ext uri="{FF2B5EF4-FFF2-40B4-BE49-F238E27FC236}">
                <a16:creationId xmlns:a16="http://schemas.microsoft.com/office/drawing/2014/main" id="{BB58B237-0572-1461-F6B8-254092EDDCF9}"/>
              </a:ext>
            </a:extLst>
          </p:cNvPr>
          <p:cNvSpPr txBox="1"/>
          <p:nvPr/>
        </p:nvSpPr>
        <p:spPr>
          <a:xfrm>
            <a:off x="859002" y="3479247"/>
            <a:ext cx="481222"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EDA</a:t>
            </a:r>
          </a:p>
        </p:txBody>
      </p:sp>
      <p:sp>
        <p:nvSpPr>
          <p:cNvPr id="65" name="TextBox 64">
            <a:hlinkClick r:id="rId7" action="ppaction://hlinksldjump"/>
            <a:extLst>
              <a:ext uri="{FF2B5EF4-FFF2-40B4-BE49-F238E27FC236}">
                <a16:creationId xmlns:a16="http://schemas.microsoft.com/office/drawing/2014/main" id="{954968B5-858A-C7C8-742F-6AF5297CBCA7}"/>
              </a:ext>
            </a:extLst>
          </p:cNvPr>
          <p:cNvSpPr txBox="1"/>
          <p:nvPr/>
        </p:nvSpPr>
        <p:spPr>
          <a:xfrm>
            <a:off x="859002" y="3852670"/>
            <a:ext cx="1625766" cy="461665"/>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Recommendation </a:t>
            </a:r>
          </a:p>
          <a:p>
            <a:r>
              <a:rPr lang="en-IN" sz="1200" dirty="0">
                <a:solidFill>
                  <a:srgbClr val="B4B5B2"/>
                </a:solidFill>
                <a:latin typeface="Poppins Medium" panose="00000600000000000000" pitchFamily="50" charset="0"/>
                <a:cs typeface="Poppins Medium" panose="00000600000000000000" pitchFamily="50" charset="0"/>
              </a:rPr>
              <a:t>System</a:t>
            </a:r>
          </a:p>
        </p:txBody>
      </p:sp>
      <p:sp>
        <p:nvSpPr>
          <p:cNvPr id="66" name="TextBox 65">
            <a:hlinkClick r:id="rId8" action="ppaction://hlinksldjump"/>
            <a:extLst>
              <a:ext uri="{FF2B5EF4-FFF2-40B4-BE49-F238E27FC236}">
                <a16:creationId xmlns:a16="http://schemas.microsoft.com/office/drawing/2014/main" id="{15D3BA4E-8F57-28ED-CE84-4AD12D168041}"/>
              </a:ext>
            </a:extLst>
          </p:cNvPr>
          <p:cNvSpPr txBox="1"/>
          <p:nvPr/>
        </p:nvSpPr>
        <p:spPr>
          <a:xfrm>
            <a:off x="859002" y="4384781"/>
            <a:ext cx="1111202"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Key Insights</a:t>
            </a:r>
          </a:p>
        </p:txBody>
      </p:sp>
      <p:sp>
        <p:nvSpPr>
          <p:cNvPr id="67" name="TextBox 66">
            <a:hlinkClick r:id="rId9" action="ppaction://hlinksldjump"/>
            <a:extLst>
              <a:ext uri="{FF2B5EF4-FFF2-40B4-BE49-F238E27FC236}">
                <a16:creationId xmlns:a16="http://schemas.microsoft.com/office/drawing/2014/main" id="{610C38E0-A882-25F8-0819-D5BAD3478E8C}"/>
              </a:ext>
            </a:extLst>
          </p:cNvPr>
          <p:cNvSpPr txBox="1"/>
          <p:nvPr/>
        </p:nvSpPr>
        <p:spPr>
          <a:xfrm>
            <a:off x="859002" y="4837548"/>
            <a:ext cx="1051891" cy="276999"/>
          </a:xfrm>
          <a:prstGeom prst="rect">
            <a:avLst/>
          </a:prstGeom>
          <a:noFill/>
        </p:spPr>
        <p:txBody>
          <a:bodyPr wrap="none" rtlCol="0">
            <a:spAutoFit/>
          </a:bodyPr>
          <a:lstStyle/>
          <a:p>
            <a:r>
              <a:rPr lang="en-IN" sz="1200" dirty="0">
                <a:solidFill>
                  <a:srgbClr val="1BD760"/>
                </a:solidFill>
                <a:latin typeface="Poppins Medium" panose="00000600000000000000" pitchFamily="50" charset="0"/>
                <a:cs typeface="Poppins Medium" panose="00000600000000000000" pitchFamily="50" charset="0"/>
              </a:rPr>
              <a:t>Conclusion</a:t>
            </a:r>
          </a:p>
        </p:txBody>
      </p:sp>
      <p:sp>
        <p:nvSpPr>
          <p:cNvPr id="68" name="TextBox 67">
            <a:hlinkClick r:id="rId10" action="ppaction://hlinksldjump"/>
            <a:extLst>
              <a:ext uri="{FF2B5EF4-FFF2-40B4-BE49-F238E27FC236}">
                <a16:creationId xmlns:a16="http://schemas.microsoft.com/office/drawing/2014/main" id="{3E730E2C-BE91-11D9-057C-AD5CE327EAA5}"/>
              </a:ext>
            </a:extLst>
          </p:cNvPr>
          <p:cNvSpPr txBox="1"/>
          <p:nvPr/>
        </p:nvSpPr>
        <p:spPr>
          <a:xfrm>
            <a:off x="859002" y="5290315"/>
            <a:ext cx="119616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Future Scope</a:t>
            </a:r>
          </a:p>
        </p:txBody>
      </p:sp>
      <p:pic>
        <p:nvPicPr>
          <p:cNvPr id="69" name="Graphic 68" descr="Users with solid fill">
            <a:extLst>
              <a:ext uri="{FF2B5EF4-FFF2-40B4-BE49-F238E27FC236}">
                <a16:creationId xmlns:a16="http://schemas.microsoft.com/office/drawing/2014/main" id="{457C3D15-4538-FAD7-29A3-F9B22D88271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60712" y="812248"/>
            <a:ext cx="360000" cy="360000"/>
          </a:xfrm>
          <a:prstGeom prst="rect">
            <a:avLst/>
          </a:prstGeom>
        </p:spPr>
      </p:pic>
      <p:pic>
        <p:nvPicPr>
          <p:cNvPr id="70" name="Graphic 69" descr="Table with solid fill">
            <a:extLst>
              <a:ext uri="{FF2B5EF4-FFF2-40B4-BE49-F238E27FC236}">
                <a16:creationId xmlns:a16="http://schemas.microsoft.com/office/drawing/2014/main" id="{67825276-4F9E-D61B-9DC1-F901C41F176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38015" y="2598473"/>
            <a:ext cx="360000" cy="360000"/>
          </a:xfrm>
          <a:prstGeom prst="rect">
            <a:avLst/>
          </a:prstGeom>
        </p:spPr>
      </p:pic>
      <p:pic>
        <p:nvPicPr>
          <p:cNvPr id="78" name="Graphic 77" descr="Presentation with bar chart with solid fill">
            <a:extLst>
              <a:ext uri="{FF2B5EF4-FFF2-40B4-BE49-F238E27FC236}">
                <a16:creationId xmlns:a16="http://schemas.microsoft.com/office/drawing/2014/main" id="{822F6099-91DE-945E-0EC7-7378AB1D68D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53955" y="3434989"/>
            <a:ext cx="360000" cy="360000"/>
          </a:xfrm>
          <a:prstGeom prst="rect">
            <a:avLst/>
          </a:prstGeom>
        </p:spPr>
      </p:pic>
      <p:pic>
        <p:nvPicPr>
          <p:cNvPr id="79" name="Graphic 78" descr="Music with solid fill">
            <a:extLst>
              <a:ext uri="{FF2B5EF4-FFF2-40B4-BE49-F238E27FC236}">
                <a16:creationId xmlns:a16="http://schemas.microsoft.com/office/drawing/2014/main" id="{2E1DF2D1-6E77-EA71-4B9D-03EBB9CF5B8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00179" y="3887329"/>
            <a:ext cx="360000" cy="360000"/>
          </a:xfrm>
          <a:prstGeom prst="rect">
            <a:avLst/>
          </a:prstGeom>
        </p:spPr>
      </p:pic>
      <p:pic>
        <p:nvPicPr>
          <p:cNvPr id="83" name="Graphic 82" descr="Clipboard with solid fill">
            <a:extLst>
              <a:ext uri="{FF2B5EF4-FFF2-40B4-BE49-F238E27FC236}">
                <a16:creationId xmlns:a16="http://schemas.microsoft.com/office/drawing/2014/main" id="{1A2A3EA1-2785-5C48-A648-8F8AFB0A612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44582" y="1275123"/>
            <a:ext cx="360000" cy="360000"/>
          </a:xfrm>
          <a:prstGeom prst="rect">
            <a:avLst/>
          </a:prstGeom>
        </p:spPr>
      </p:pic>
      <p:pic>
        <p:nvPicPr>
          <p:cNvPr id="84" name="Graphic 83" descr="Telescope with solid fill">
            <a:extLst>
              <a:ext uri="{FF2B5EF4-FFF2-40B4-BE49-F238E27FC236}">
                <a16:creationId xmlns:a16="http://schemas.microsoft.com/office/drawing/2014/main" id="{AFBD4CAA-9FF8-B816-C4EA-F848114DA82F}"/>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41925" y="5219664"/>
            <a:ext cx="360000" cy="360000"/>
          </a:xfrm>
          <a:prstGeom prst="rect">
            <a:avLst/>
          </a:prstGeom>
        </p:spPr>
      </p:pic>
      <p:pic>
        <p:nvPicPr>
          <p:cNvPr id="85" name="Graphic 84" descr="Artificial Intelligence with solid fill">
            <a:extLst>
              <a:ext uri="{FF2B5EF4-FFF2-40B4-BE49-F238E27FC236}">
                <a16:creationId xmlns:a16="http://schemas.microsoft.com/office/drawing/2014/main" id="{36C9497E-63A2-3D44-102E-3008C933D2D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52261" y="4360463"/>
            <a:ext cx="360000" cy="360000"/>
          </a:xfrm>
          <a:prstGeom prst="rect">
            <a:avLst/>
          </a:prstGeom>
        </p:spPr>
      </p:pic>
      <p:pic>
        <p:nvPicPr>
          <p:cNvPr id="86" name="Graphic 85" descr="Thought bubble with solid fill">
            <a:extLst>
              <a:ext uri="{FF2B5EF4-FFF2-40B4-BE49-F238E27FC236}">
                <a16:creationId xmlns:a16="http://schemas.microsoft.com/office/drawing/2014/main" id="{DCB22E53-BFA1-ACDD-DB3B-91CAF7AF6F24}"/>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51136" y="4812803"/>
            <a:ext cx="360000" cy="360000"/>
          </a:xfrm>
          <a:prstGeom prst="rect">
            <a:avLst/>
          </a:prstGeom>
        </p:spPr>
      </p:pic>
      <p:pic>
        <p:nvPicPr>
          <p:cNvPr id="87" name="Graphic 86" descr="Handshake with solid fill">
            <a:extLst>
              <a:ext uri="{FF2B5EF4-FFF2-40B4-BE49-F238E27FC236}">
                <a16:creationId xmlns:a16="http://schemas.microsoft.com/office/drawing/2014/main" id="{533C25DB-80D3-52D2-8865-D602B8024AD3}"/>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38015" y="1724977"/>
            <a:ext cx="360000" cy="360000"/>
          </a:xfrm>
          <a:prstGeom prst="rect">
            <a:avLst/>
          </a:prstGeom>
        </p:spPr>
      </p:pic>
      <p:pic>
        <p:nvPicPr>
          <p:cNvPr id="88" name="Graphic 87" descr="Bullseye with solid fill">
            <a:extLst>
              <a:ext uri="{FF2B5EF4-FFF2-40B4-BE49-F238E27FC236}">
                <a16:creationId xmlns:a16="http://schemas.microsoft.com/office/drawing/2014/main" id="{1AD70F5D-C331-F767-19CB-D5F94AAEC6D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351136" y="2149607"/>
            <a:ext cx="360000" cy="360000"/>
          </a:xfrm>
          <a:prstGeom prst="rect">
            <a:avLst/>
          </a:prstGeom>
        </p:spPr>
      </p:pic>
      <p:cxnSp>
        <p:nvCxnSpPr>
          <p:cNvPr id="90" name="Straight Connector 89">
            <a:extLst>
              <a:ext uri="{FF2B5EF4-FFF2-40B4-BE49-F238E27FC236}">
                <a16:creationId xmlns:a16="http://schemas.microsoft.com/office/drawing/2014/main" id="{AFF17279-D20C-9565-7E96-CAE4E0087DFD}"/>
              </a:ext>
            </a:extLst>
          </p:cNvPr>
          <p:cNvCxnSpPr>
            <a:cxnSpLocks/>
          </p:cNvCxnSpPr>
          <p:nvPr/>
        </p:nvCxnSpPr>
        <p:spPr>
          <a:xfrm>
            <a:off x="327202" y="3203103"/>
            <a:ext cx="1827347" cy="0"/>
          </a:xfrm>
          <a:prstGeom prst="line">
            <a:avLst/>
          </a:prstGeom>
          <a:ln>
            <a:solidFill>
              <a:srgbClr val="555554"/>
            </a:solidFill>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D7B3B263-EAB9-E998-9AC9-E334D6CC7134}"/>
              </a:ext>
            </a:extLst>
          </p:cNvPr>
          <p:cNvSpPr txBox="1"/>
          <p:nvPr/>
        </p:nvSpPr>
        <p:spPr>
          <a:xfrm>
            <a:off x="3052865" y="2649959"/>
            <a:ext cx="8519639" cy="3416320"/>
          </a:xfrm>
          <a:prstGeom prst="rect">
            <a:avLst/>
          </a:prstGeom>
          <a:noFill/>
        </p:spPr>
        <p:txBody>
          <a:bodyPr wrap="square" rtlCol="0">
            <a:spAutoFit/>
          </a:bodyPr>
          <a:lstStyle/>
          <a:p>
            <a:r>
              <a:rPr lang="en-IN" sz="1800" b="0" i="0" u="none" strike="noStrike" dirty="0">
                <a:solidFill>
                  <a:srgbClr val="B4B5B2"/>
                </a:solidFill>
                <a:effectLst/>
                <a:latin typeface="Open Sans" panose="020B0606030504020204" pitchFamily="34" charset="0"/>
                <a:ea typeface="Open Sans" panose="020B0606030504020204" pitchFamily="34" charset="0"/>
                <a:cs typeface="Open Sans" panose="020B0606030504020204" pitchFamily="34" charset="0"/>
              </a:rPr>
              <a:t>In conclusion, this music recommendation system successfully enhances music discovery by offering personalized song suggestions based on features like tempo, energy, loudness, and genre. Through effective data visualization, we created graphs and charts to analyse key audio features and infer insights that guided the recommendation process. The content-based recommendation algorithm, using cosine similarity, provided accurate and relevant song suggestions tailored to the user’s preferences. The system was deployed as an interactive Streamlit app, enabling users to explore music recommendations while visualizing song characteristics. This project highlights the potential for data-driven solutions to improve personalized music experiences, with opportunities for further refinement and expansion in the future.</a:t>
            </a:r>
          </a:p>
        </p:txBody>
      </p:sp>
      <p:grpSp>
        <p:nvGrpSpPr>
          <p:cNvPr id="16" name="Group 15">
            <a:extLst>
              <a:ext uri="{FF2B5EF4-FFF2-40B4-BE49-F238E27FC236}">
                <a16:creationId xmlns:a16="http://schemas.microsoft.com/office/drawing/2014/main" id="{1C6AFF7C-782E-F63A-416C-F29F421A7C14}"/>
              </a:ext>
            </a:extLst>
          </p:cNvPr>
          <p:cNvGrpSpPr/>
          <p:nvPr/>
        </p:nvGrpSpPr>
        <p:grpSpPr>
          <a:xfrm>
            <a:off x="9505833" y="294121"/>
            <a:ext cx="798522" cy="297947"/>
            <a:chOff x="9104466" y="294121"/>
            <a:chExt cx="1175289" cy="297947"/>
          </a:xfrm>
        </p:grpSpPr>
        <p:sp>
          <p:nvSpPr>
            <p:cNvPr id="17" name="Rectangle: Rounded Corners 70">
              <a:extLst>
                <a:ext uri="{FF2B5EF4-FFF2-40B4-BE49-F238E27FC236}">
                  <a16:creationId xmlns:a16="http://schemas.microsoft.com/office/drawing/2014/main" id="{D96FDA20-D458-E22D-2876-93980390C009}"/>
                </a:ext>
              </a:extLst>
            </p:cNvPr>
            <p:cNvSpPr/>
            <p:nvPr/>
          </p:nvSpPr>
          <p:spPr>
            <a:xfrm>
              <a:off x="9104466" y="294121"/>
              <a:ext cx="1011084" cy="297947"/>
            </a:xfrm>
            <a:prstGeom prst="roundRect">
              <a:avLst>
                <a:gd name="adj" fmla="val 5000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B0A726A-C982-FEDB-639F-4E41FC069BB8}"/>
                </a:ext>
              </a:extLst>
            </p:cNvPr>
            <p:cNvSpPr txBox="1"/>
            <p:nvPr/>
          </p:nvSpPr>
          <p:spPr>
            <a:xfrm>
              <a:off x="9343647" y="313048"/>
              <a:ext cx="936108" cy="276999"/>
            </a:xfrm>
            <a:prstGeom prst="rect">
              <a:avLst/>
            </a:prstGeom>
            <a:noFill/>
          </p:spPr>
          <p:txBody>
            <a:bodyPr wrap="square" rtlCol="0">
              <a:spAutoFit/>
            </a:bodyPr>
            <a:lstStyle/>
            <a:p>
              <a:r>
                <a:rPr lang="en-IN" sz="1200" dirty="0">
                  <a:solidFill>
                    <a:schemeClr val="bg1"/>
                  </a:solidFill>
                  <a:latin typeface="Poppins Medium" panose="00000600000000000000" pitchFamily="50" charset="0"/>
                  <a:cs typeface="Poppins Medium" panose="00000600000000000000" pitchFamily="50" charset="0"/>
                </a:rPr>
                <a:t>18</a:t>
              </a:r>
            </a:p>
          </p:txBody>
        </p:sp>
      </p:grpSp>
      <p:sp>
        <p:nvSpPr>
          <p:cNvPr id="19" name="Rectangle: Rounded Corners 74">
            <a:extLst>
              <a:ext uri="{FF2B5EF4-FFF2-40B4-BE49-F238E27FC236}">
                <a16:creationId xmlns:a16="http://schemas.microsoft.com/office/drawing/2014/main" id="{FDEA3980-BEAA-7B57-156D-5BE4A0BC6494}"/>
              </a:ext>
            </a:extLst>
          </p:cNvPr>
          <p:cNvSpPr/>
          <p:nvPr/>
        </p:nvSpPr>
        <p:spPr>
          <a:xfrm>
            <a:off x="10428440" y="292101"/>
            <a:ext cx="1363509" cy="299968"/>
          </a:xfrm>
          <a:prstGeom prst="roundRect">
            <a:avLst>
              <a:gd name="adj" fmla="val 50000"/>
            </a:avLst>
          </a:prstGeom>
          <a:solidFill>
            <a:srgbClr val="0A08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EB316DBF-8F81-941C-A6BD-5E51A669D15D}"/>
              </a:ext>
            </a:extLst>
          </p:cNvPr>
          <p:cNvSpPr txBox="1"/>
          <p:nvPr/>
        </p:nvSpPr>
        <p:spPr>
          <a:xfrm>
            <a:off x="10810702" y="328200"/>
            <a:ext cx="561372"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SSSK</a:t>
            </a:r>
          </a:p>
        </p:txBody>
      </p:sp>
      <p:sp>
        <p:nvSpPr>
          <p:cNvPr id="21" name="Oval 20">
            <a:extLst>
              <a:ext uri="{FF2B5EF4-FFF2-40B4-BE49-F238E27FC236}">
                <a16:creationId xmlns:a16="http://schemas.microsoft.com/office/drawing/2014/main" id="{9117E2DD-CC5B-E34E-C851-403DE7AD232C}"/>
              </a:ext>
            </a:extLst>
          </p:cNvPr>
          <p:cNvSpPr/>
          <p:nvPr/>
        </p:nvSpPr>
        <p:spPr>
          <a:xfrm>
            <a:off x="10465928" y="322008"/>
            <a:ext cx="238127" cy="238127"/>
          </a:xfrm>
          <a:prstGeom prst="ellipse">
            <a:avLst/>
          </a:prstGeom>
          <a:solidFill>
            <a:srgbClr val="55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Graphic 78">
            <a:extLst>
              <a:ext uri="{FF2B5EF4-FFF2-40B4-BE49-F238E27FC236}">
                <a16:creationId xmlns:a16="http://schemas.microsoft.com/office/drawing/2014/main" id="{9DA40780-A913-BEB0-1A17-C8DF3C2F2FAC}"/>
              </a:ext>
            </a:extLst>
          </p:cNvPr>
          <p:cNvSpPr/>
          <p:nvPr/>
        </p:nvSpPr>
        <p:spPr>
          <a:xfrm>
            <a:off x="10526959" y="377048"/>
            <a:ext cx="116064" cy="12804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bg1"/>
          </a:solidFill>
          <a:ln w="6016" cap="flat">
            <a:noFill/>
            <a:prstDash val="solid"/>
            <a:miter/>
          </a:ln>
        </p:spPr>
        <p:txBody>
          <a:bodyPr rtlCol="0" anchor="ctr"/>
          <a:lstStyle/>
          <a:p>
            <a:endParaRPr lang="en-IN"/>
          </a:p>
        </p:txBody>
      </p:sp>
      <p:sp>
        <p:nvSpPr>
          <p:cNvPr id="23" name="Isosceles Triangle 80">
            <a:extLst>
              <a:ext uri="{FF2B5EF4-FFF2-40B4-BE49-F238E27FC236}">
                <a16:creationId xmlns:a16="http://schemas.microsoft.com/office/drawing/2014/main" id="{D97F934A-C791-543B-8CE9-0496BC593E37}"/>
              </a:ext>
            </a:extLst>
          </p:cNvPr>
          <p:cNvSpPr/>
          <p:nvPr/>
        </p:nvSpPr>
        <p:spPr>
          <a:xfrm rot="3600000">
            <a:off x="11583174" y="388252"/>
            <a:ext cx="86542" cy="746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37086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A610A-9B6B-315A-4DBC-D798F4D1933D}"/>
            </a:ext>
          </a:extLst>
        </p:cNvPr>
        <p:cNvGrpSpPr/>
        <p:nvPr/>
      </p:nvGrpSpPr>
      <p:grpSpPr>
        <a:xfrm>
          <a:off x="0" y="0"/>
          <a:ext cx="0" cy="0"/>
          <a:chOff x="0" y="0"/>
          <a:chExt cx="0" cy="0"/>
        </a:xfrm>
      </p:grpSpPr>
      <p:sp>
        <p:nvSpPr>
          <p:cNvPr id="92" name="TextBox 91">
            <a:extLst>
              <a:ext uri="{FF2B5EF4-FFF2-40B4-BE49-F238E27FC236}">
                <a16:creationId xmlns:a16="http://schemas.microsoft.com/office/drawing/2014/main" id="{FFD5D0BB-1BFD-F0C0-5BF8-7ED0F755DD91}"/>
              </a:ext>
            </a:extLst>
          </p:cNvPr>
          <p:cNvSpPr txBox="1"/>
          <p:nvPr/>
        </p:nvSpPr>
        <p:spPr>
          <a:xfrm>
            <a:off x="3164036" y="1380166"/>
            <a:ext cx="3898824" cy="769441"/>
          </a:xfrm>
          <a:prstGeom prst="rect">
            <a:avLst/>
          </a:prstGeom>
          <a:noFill/>
        </p:spPr>
        <p:txBody>
          <a:bodyPr wrap="none" rtlCol="0">
            <a:spAutoFit/>
          </a:bodyPr>
          <a:lstStyle/>
          <a:p>
            <a:r>
              <a:rPr lang="en-IN" sz="4400" dirty="0">
                <a:solidFill>
                  <a:srgbClr val="1ED760"/>
                </a:solidFill>
                <a:latin typeface="Poppins Medium" panose="00000600000000000000" pitchFamily="50" charset="0"/>
                <a:cs typeface="Poppins Medium" panose="00000600000000000000" pitchFamily="50" charset="0"/>
              </a:rPr>
              <a:t>Future Scope</a:t>
            </a:r>
          </a:p>
        </p:txBody>
      </p:sp>
      <p:grpSp>
        <p:nvGrpSpPr>
          <p:cNvPr id="2" name="Group 1">
            <a:extLst>
              <a:ext uri="{FF2B5EF4-FFF2-40B4-BE49-F238E27FC236}">
                <a16:creationId xmlns:a16="http://schemas.microsoft.com/office/drawing/2014/main" id="{F2D3D6EC-D91B-C184-44B4-C200866E6391}"/>
              </a:ext>
            </a:extLst>
          </p:cNvPr>
          <p:cNvGrpSpPr/>
          <p:nvPr/>
        </p:nvGrpSpPr>
        <p:grpSpPr>
          <a:xfrm>
            <a:off x="3258053" y="292100"/>
            <a:ext cx="297947" cy="297947"/>
            <a:chOff x="8892506" y="664914"/>
            <a:chExt cx="209401" cy="209401"/>
          </a:xfrm>
        </p:grpSpPr>
        <p:sp>
          <p:nvSpPr>
            <p:cNvPr id="7" name="Oval 6">
              <a:hlinkClick r:id="" action="ppaction://hlinkshowjump?jump=previousslide"/>
              <a:extLst>
                <a:ext uri="{FF2B5EF4-FFF2-40B4-BE49-F238E27FC236}">
                  <a16:creationId xmlns:a16="http://schemas.microsoft.com/office/drawing/2014/main" id="{5EAB24A4-6B7F-8373-7778-B768AFEA4458}"/>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Graphic 63" descr="Caret Left with solid fill">
              <a:hlinkClick r:id="" action="ppaction://hlinkshowjump?jump=previousslide"/>
              <a:extLst>
                <a:ext uri="{FF2B5EF4-FFF2-40B4-BE49-F238E27FC236}">
                  <a16:creationId xmlns:a16="http://schemas.microsoft.com/office/drawing/2014/main" id="{BBC2A15C-318B-B7AF-DF08-C239309DE007}"/>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10" name="Group 9">
            <a:extLst>
              <a:ext uri="{FF2B5EF4-FFF2-40B4-BE49-F238E27FC236}">
                <a16:creationId xmlns:a16="http://schemas.microsoft.com/office/drawing/2014/main" id="{6F37F739-EBFF-7C8F-9569-E4E8C7B73C19}"/>
              </a:ext>
            </a:extLst>
          </p:cNvPr>
          <p:cNvGrpSpPr/>
          <p:nvPr/>
        </p:nvGrpSpPr>
        <p:grpSpPr>
          <a:xfrm flipH="1">
            <a:off x="3665943" y="292100"/>
            <a:ext cx="297947" cy="297947"/>
            <a:chOff x="8892506" y="664914"/>
            <a:chExt cx="209401" cy="209401"/>
          </a:xfrm>
        </p:grpSpPr>
        <p:sp>
          <p:nvSpPr>
            <p:cNvPr id="12" name="Oval 11">
              <a:hlinkClick r:id="" action="ppaction://hlinkshowjump?jump=nextslide"/>
              <a:extLst>
                <a:ext uri="{FF2B5EF4-FFF2-40B4-BE49-F238E27FC236}">
                  <a16:creationId xmlns:a16="http://schemas.microsoft.com/office/drawing/2014/main" id="{7BCCFE62-0DA6-CC2E-9482-AB776702E1D1}"/>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Graphic 63" descr="Caret Left with solid fill">
              <a:hlinkClick r:id="" action="ppaction://hlinkshowjump?jump=nextslide"/>
              <a:extLst>
                <a:ext uri="{FF2B5EF4-FFF2-40B4-BE49-F238E27FC236}">
                  <a16:creationId xmlns:a16="http://schemas.microsoft.com/office/drawing/2014/main" id="{71892645-8204-0EF1-168F-B6F9C4A70E10}"/>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sp>
        <p:nvSpPr>
          <p:cNvPr id="52" name="Rectangle 51">
            <a:extLst>
              <a:ext uri="{FF2B5EF4-FFF2-40B4-BE49-F238E27FC236}">
                <a16:creationId xmlns:a16="http://schemas.microsoft.com/office/drawing/2014/main" id="{D64E7008-468B-0F50-E561-7AC43E67EC50}"/>
              </a:ext>
            </a:extLst>
          </p:cNvPr>
          <p:cNvSpPr/>
          <p:nvPr/>
        </p:nvSpPr>
        <p:spPr>
          <a:xfrm>
            <a:off x="-10321" y="0"/>
            <a:ext cx="2402237"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p:nvGrpSpPr>
          <p:cNvPr id="53" name="Group 52">
            <a:extLst>
              <a:ext uri="{FF2B5EF4-FFF2-40B4-BE49-F238E27FC236}">
                <a16:creationId xmlns:a16="http://schemas.microsoft.com/office/drawing/2014/main" id="{293700C4-9B12-2BE9-12AA-F26152002638}"/>
              </a:ext>
            </a:extLst>
          </p:cNvPr>
          <p:cNvGrpSpPr/>
          <p:nvPr/>
        </p:nvGrpSpPr>
        <p:grpSpPr>
          <a:xfrm>
            <a:off x="389757" y="221673"/>
            <a:ext cx="361410" cy="70427"/>
            <a:chOff x="249382" y="221673"/>
            <a:chExt cx="234616" cy="45719"/>
          </a:xfrm>
        </p:grpSpPr>
        <p:sp>
          <p:nvSpPr>
            <p:cNvPr id="54" name="Oval 53">
              <a:extLst>
                <a:ext uri="{FF2B5EF4-FFF2-40B4-BE49-F238E27FC236}">
                  <a16:creationId xmlns:a16="http://schemas.microsoft.com/office/drawing/2014/main" id="{95DFCE46-6964-8CB7-661B-DAFAF967923D}"/>
                </a:ext>
              </a:extLst>
            </p:cNvPr>
            <p:cNvSpPr/>
            <p:nvPr/>
          </p:nvSpPr>
          <p:spPr>
            <a:xfrm>
              <a:off x="24938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Oval 54">
              <a:extLst>
                <a:ext uri="{FF2B5EF4-FFF2-40B4-BE49-F238E27FC236}">
                  <a16:creationId xmlns:a16="http://schemas.microsoft.com/office/drawing/2014/main" id="{B97B6F83-4601-D476-D6DD-1E0B840D5F78}"/>
                </a:ext>
              </a:extLst>
            </p:cNvPr>
            <p:cNvSpPr/>
            <p:nvPr/>
          </p:nvSpPr>
          <p:spPr>
            <a:xfrm>
              <a:off x="34463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Oval 57">
              <a:extLst>
                <a:ext uri="{FF2B5EF4-FFF2-40B4-BE49-F238E27FC236}">
                  <a16:creationId xmlns:a16="http://schemas.microsoft.com/office/drawing/2014/main" id="{9C7A89D8-E67B-3420-9495-EF7930CF6E58}"/>
                </a:ext>
              </a:extLst>
            </p:cNvPr>
            <p:cNvSpPr/>
            <p:nvPr/>
          </p:nvSpPr>
          <p:spPr>
            <a:xfrm>
              <a:off x="438279"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9" name="TextBox 58">
            <a:hlinkClick r:id="rId2" action="ppaction://hlinksldjump"/>
            <a:extLst>
              <a:ext uri="{FF2B5EF4-FFF2-40B4-BE49-F238E27FC236}">
                <a16:creationId xmlns:a16="http://schemas.microsoft.com/office/drawing/2014/main" id="{86848947-F583-4155-77F5-A3CA70D03F39}"/>
              </a:ext>
            </a:extLst>
          </p:cNvPr>
          <p:cNvSpPr txBox="1"/>
          <p:nvPr/>
        </p:nvSpPr>
        <p:spPr>
          <a:xfrm>
            <a:off x="859002" y="845770"/>
            <a:ext cx="949299"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Team</a:t>
            </a:r>
          </a:p>
        </p:txBody>
      </p:sp>
      <p:sp>
        <p:nvSpPr>
          <p:cNvPr id="60" name="TextBox 59">
            <a:hlinkClick r:id="rId3" action="ppaction://hlinksldjump"/>
            <a:extLst>
              <a:ext uri="{FF2B5EF4-FFF2-40B4-BE49-F238E27FC236}">
                <a16:creationId xmlns:a16="http://schemas.microsoft.com/office/drawing/2014/main" id="{F8E4EFCA-0697-6A99-9557-204CCE0D62A7}"/>
              </a:ext>
            </a:extLst>
          </p:cNvPr>
          <p:cNvSpPr txBox="1"/>
          <p:nvPr/>
        </p:nvSpPr>
        <p:spPr>
          <a:xfrm>
            <a:off x="859002" y="1302704"/>
            <a:ext cx="79861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Agenda</a:t>
            </a:r>
          </a:p>
        </p:txBody>
      </p:sp>
      <p:sp>
        <p:nvSpPr>
          <p:cNvPr id="61" name="TextBox 60">
            <a:hlinkClick r:id="rId4" action="ppaction://hlinksldjump"/>
            <a:extLst>
              <a:ext uri="{FF2B5EF4-FFF2-40B4-BE49-F238E27FC236}">
                <a16:creationId xmlns:a16="http://schemas.microsoft.com/office/drawing/2014/main" id="{A75CDB31-612C-0552-B88F-0DFF05B9B89C}"/>
              </a:ext>
            </a:extLst>
          </p:cNvPr>
          <p:cNvSpPr txBox="1"/>
          <p:nvPr/>
        </p:nvSpPr>
        <p:spPr>
          <a:xfrm>
            <a:off x="859002" y="1751789"/>
            <a:ext cx="1130438"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Introduction</a:t>
            </a:r>
          </a:p>
        </p:txBody>
      </p:sp>
      <p:sp>
        <p:nvSpPr>
          <p:cNvPr id="62" name="TextBox 61">
            <a:hlinkClick r:id="rId5" action="ppaction://hlinksldjump"/>
            <a:extLst>
              <a:ext uri="{FF2B5EF4-FFF2-40B4-BE49-F238E27FC236}">
                <a16:creationId xmlns:a16="http://schemas.microsoft.com/office/drawing/2014/main" id="{16E7FB2C-246B-FD36-D0F8-51DF6BFD54B4}"/>
              </a:ext>
            </a:extLst>
          </p:cNvPr>
          <p:cNvSpPr txBox="1"/>
          <p:nvPr/>
        </p:nvSpPr>
        <p:spPr>
          <a:xfrm>
            <a:off x="859002" y="2104859"/>
            <a:ext cx="998991" cy="461665"/>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Aims and</a:t>
            </a:r>
          </a:p>
          <a:p>
            <a:r>
              <a:rPr lang="en-IN" sz="1200" dirty="0">
                <a:solidFill>
                  <a:srgbClr val="B4B5B2"/>
                </a:solidFill>
                <a:latin typeface="Poppins Medium" panose="00000600000000000000" pitchFamily="50" charset="0"/>
                <a:cs typeface="Poppins Medium" panose="00000600000000000000" pitchFamily="50" charset="0"/>
              </a:rPr>
              <a:t>Objectives</a:t>
            </a:r>
          </a:p>
        </p:txBody>
      </p:sp>
      <p:sp>
        <p:nvSpPr>
          <p:cNvPr id="63" name="TextBox 62">
            <a:hlinkClick r:id="rId4" action="ppaction://hlinksldjump"/>
            <a:extLst>
              <a:ext uri="{FF2B5EF4-FFF2-40B4-BE49-F238E27FC236}">
                <a16:creationId xmlns:a16="http://schemas.microsoft.com/office/drawing/2014/main" id="{B24D2E09-F6F1-BC5C-47EA-65A2A4F1EC32}"/>
              </a:ext>
            </a:extLst>
          </p:cNvPr>
          <p:cNvSpPr txBox="1"/>
          <p:nvPr/>
        </p:nvSpPr>
        <p:spPr>
          <a:xfrm>
            <a:off x="859002" y="2649959"/>
            <a:ext cx="79380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Dataset</a:t>
            </a:r>
          </a:p>
        </p:txBody>
      </p:sp>
      <p:sp>
        <p:nvSpPr>
          <p:cNvPr id="64" name="TextBox 63">
            <a:hlinkClick r:id="rId6" action="ppaction://hlinksldjump"/>
            <a:extLst>
              <a:ext uri="{FF2B5EF4-FFF2-40B4-BE49-F238E27FC236}">
                <a16:creationId xmlns:a16="http://schemas.microsoft.com/office/drawing/2014/main" id="{38B97BD9-F693-7CC6-AF58-69F6DE679B6E}"/>
              </a:ext>
            </a:extLst>
          </p:cNvPr>
          <p:cNvSpPr txBox="1"/>
          <p:nvPr/>
        </p:nvSpPr>
        <p:spPr>
          <a:xfrm>
            <a:off x="859002" y="3479247"/>
            <a:ext cx="481222"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EDA</a:t>
            </a:r>
          </a:p>
        </p:txBody>
      </p:sp>
      <p:sp>
        <p:nvSpPr>
          <p:cNvPr id="65" name="TextBox 64">
            <a:hlinkClick r:id="rId7" action="ppaction://hlinksldjump"/>
            <a:extLst>
              <a:ext uri="{FF2B5EF4-FFF2-40B4-BE49-F238E27FC236}">
                <a16:creationId xmlns:a16="http://schemas.microsoft.com/office/drawing/2014/main" id="{B1736F6D-C5DB-10C5-A257-5ACF0B6A9078}"/>
              </a:ext>
            </a:extLst>
          </p:cNvPr>
          <p:cNvSpPr txBox="1"/>
          <p:nvPr/>
        </p:nvSpPr>
        <p:spPr>
          <a:xfrm>
            <a:off x="859002" y="3852670"/>
            <a:ext cx="1625766" cy="461665"/>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Recommendation </a:t>
            </a:r>
          </a:p>
          <a:p>
            <a:r>
              <a:rPr lang="en-IN" sz="1200" dirty="0">
                <a:solidFill>
                  <a:srgbClr val="B4B5B2"/>
                </a:solidFill>
                <a:latin typeface="Poppins Medium" panose="00000600000000000000" pitchFamily="50" charset="0"/>
                <a:cs typeface="Poppins Medium" panose="00000600000000000000" pitchFamily="50" charset="0"/>
              </a:rPr>
              <a:t>System</a:t>
            </a:r>
          </a:p>
        </p:txBody>
      </p:sp>
      <p:sp>
        <p:nvSpPr>
          <p:cNvPr id="66" name="TextBox 65">
            <a:hlinkClick r:id="rId8" action="ppaction://hlinksldjump"/>
            <a:extLst>
              <a:ext uri="{FF2B5EF4-FFF2-40B4-BE49-F238E27FC236}">
                <a16:creationId xmlns:a16="http://schemas.microsoft.com/office/drawing/2014/main" id="{8EEE1066-7BA8-1CC0-B187-A108216783FC}"/>
              </a:ext>
            </a:extLst>
          </p:cNvPr>
          <p:cNvSpPr txBox="1"/>
          <p:nvPr/>
        </p:nvSpPr>
        <p:spPr>
          <a:xfrm>
            <a:off x="859002" y="4384781"/>
            <a:ext cx="1111202"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Key Insights</a:t>
            </a:r>
          </a:p>
        </p:txBody>
      </p:sp>
      <p:sp>
        <p:nvSpPr>
          <p:cNvPr id="67" name="TextBox 66">
            <a:hlinkClick r:id="rId9" action="ppaction://hlinksldjump"/>
            <a:extLst>
              <a:ext uri="{FF2B5EF4-FFF2-40B4-BE49-F238E27FC236}">
                <a16:creationId xmlns:a16="http://schemas.microsoft.com/office/drawing/2014/main" id="{4F3C86DE-CB35-CD88-5971-B2B25C462655}"/>
              </a:ext>
            </a:extLst>
          </p:cNvPr>
          <p:cNvSpPr txBox="1"/>
          <p:nvPr/>
        </p:nvSpPr>
        <p:spPr>
          <a:xfrm>
            <a:off x="859002" y="4837548"/>
            <a:ext cx="105189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Conclusion</a:t>
            </a:r>
          </a:p>
        </p:txBody>
      </p:sp>
      <p:sp>
        <p:nvSpPr>
          <p:cNvPr id="68" name="TextBox 67">
            <a:hlinkClick r:id="rId10" action="ppaction://hlinksldjump"/>
            <a:extLst>
              <a:ext uri="{FF2B5EF4-FFF2-40B4-BE49-F238E27FC236}">
                <a16:creationId xmlns:a16="http://schemas.microsoft.com/office/drawing/2014/main" id="{F9488AC5-B0FC-CC97-9ABE-0DD2B13A45EE}"/>
              </a:ext>
            </a:extLst>
          </p:cNvPr>
          <p:cNvSpPr txBox="1"/>
          <p:nvPr/>
        </p:nvSpPr>
        <p:spPr>
          <a:xfrm>
            <a:off x="859002" y="5290315"/>
            <a:ext cx="1196161" cy="276999"/>
          </a:xfrm>
          <a:prstGeom prst="rect">
            <a:avLst/>
          </a:prstGeom>
          <a:noFill/>
        </p:spPr>
        <p:txBody>
          <a:bodyPr wrap="none" rtlCol="0">
            <a:spAutoFit/>
          </a:bodyPr>
          <a:lstStyle/>
          <a:p>
            <a:r>
              <a:rPr lang="en-IN" sz="1200" dirty="0">
                <a:solidFill>
                  <a:srgbClr val="1BD760"/>
                </a:solidFill>
                <a:latin typeface="Poppins Medium" panose="00000600000000000000" pitchFamily="50" charset="0"/>
                <a:cs typeface="Poppins Medium" panose="00000600000000000000" pitchFamily="50" charset="0"/>
              </a:rPr>
              <a:t>Future Scope</a:t>
            </a:r>
          </a:p>
        </p:txBody>
      </p:sp>
      <p:pic>
        <p:nvPicPr>
          <p:cNvPr id="69" name="Graphic 68" descr="Users with solid fill">
            <a:extLst>
              <a:ext uri="{FF2B5EF4-FFF2-40B4-BE49-F238E27FC236}">
                <a16:creationId xmlns:a16="http://schemas.microsoft.com/office/drawing/2014/main" id="{45E514A9-666B-F5F2-1BE3-871A210C79D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60712" y="812248"/>
            <a:ext cx="360000" cy="360000"/>
          </a:xfrm>
          <a:prstGeom prst="rect">
            <a:avLst/>
          </a:prstGeom>
        </p:spPr>
      </p:pic>
      <p:pic>
        <p:nvPicPr>
          <p:cNvPr id="70" name="Graphic 69" descr="Table with solid fill">
            <a:extLst>
              <a:ext uri="{FF2B5EF4-FFF2-40B4-BE49-F238E27FC236}">
                <a16:creationId xmlns:a16="http://schemas.microsoft.com/office/drawing/2014/main" id="{5155C641-5F2A-D826-BEDF-4A4925E9F83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38015" y="2598473"/>
            <a:ext cx="360000" cy="360000"/>
          </a:xfrm>
          <a:prstGeom prst="rect">
            <a:avLst/>
          </a:prstGeom>
        </p:spPr>
      </p:pic>
      <p:pic>
        <p:nvPicPr>
          <p:cNvPr id="78" name="Graphic 77" descr="Presentation with bar chart with solid fill">
            <a:extLst>
              <a:ext uri="{FF2B5EF4-FFF2-40B4-BE49-F238E27FC236}">
                <a16:creationId xmlns:a16="http://schemas.microsoft.com/office/drawing/2014/main" id="{F32A5566-6C13-FBB9-AFEF-52A26AF41DF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53955" y="3434989"/>
            <a:ext cx="360000" cy="360000"/>
          </a:xfrm>
          <a:prstGeom prst="rect">
            <a:avLst/>
          </a:prstGeom>
        </p:spPr>
      </p:pic>
      <p:pic>
        <p:nvPicPr>
          <p:cNvPr id="79" name="Graphic 78" descr="Music with solid fill">
            <a:extLst>
              <a:ext uri="{FF2B5EF4-FFF2-40B4-BE49-F238E27FC236}">
                <a16:creationId xmlns:a16="http://schemas.microsoft.com/office/drawing/2014/main" id="{B97097D5-450D-E6EC-47D8-C5BC6ECCEE9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00179" y="3887329"/>
            <a:ext cx="360000" cy="360000"/>
          </a:xfrm>
          <a:prstGeom prst="rect">
            <a:avLst/>
          </a:prstGeom>
        </p:spPr>
      </p:pic>
      <p:pic>
        <p:nvPicPr>
          <p:cNvPr id="83" name="Graphic 82" descr="Clipboard with solid fill">
            <a:extLst>
              <a:ext uri="{FF2B5EF4-FFF2-40B4-BE49-F238E27FC236}">
                <a16:creationId xmlns:a16="http://schemas.microsoft.com/office/drawing/2014/main" id="{4070154B-D423-A120-1EAC-DCC9FB208AB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44582" y="1275123"/>
            <a:ext cx="360000" cy="360000"/>
          </a:xfrm>
          <a:prstGeom prst="rect">
            <a:avLst/>
          </a:prstGeom>
        </p:spPr>
      </p:pic>
      <p:pic>
        <p:nvPicPr>
          <p:cNvPr id="84" name="Graphic 83" descr="Telescope with solid fill">
            <a:extLst>
              <a:ext uri="{FF2B5EF4-FFF2-40B4-BE49-F238E27FC236}">
                <a16:creationId xmlns:a16="http://schemas.microsoft.com/office/drawing/2014/main" id="{982AB6A5-638F-93F9-533B-5F9550B5F5BB}"/>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41925" y="5219664"/>
            <a:ext cx="360000" cy="360000"/>
          </a:xfrm>
          <a:prstGeom prst="rect">
            <a:avLst/>
          </a:prstGeom>
        </p:spPr>
      </p:pic>
      <p:pic>
        <p:nvPicPr>
          <p:cNvPr id="85" name="Graphic 84" descr="Artificial Intelligence with solid fill">
            <a:extLst>
              <a:ext uri="{FF2B5EF4-FFF2-40B4-BE49-F238E27FC236}">
                <a16:creationId xmlns:a16="http://schemas.microsoft.com/office/drawing/2014/main" id="{CEF931D3-A705-DB1C-4D40-CB4331C5D5B2}"/>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52261" y="4360463"/>
            <a:ext cx="360000" cy="360000"/>
          </a:xfrm>
          <a:prstGeom prst="rect">
            <a:avLst/>
          </a:prstGeom>
        </p:spPr>
      </p:pic>
      <p:pic>
        <p:nvPicPr>
          <p:cNvPr id="86" name="Graphic 85" descr="Thought bubble with solid fill">
            <a:extLst>
              <a:ext uri="{FF2B5EF4-FFF2-40B4-BE49-F238E27FC236}">
                <a16:creationId xmlns:a16="http://schemas.microsoft.com/office/drawing/2014/main" id="{E4D251BD-6C73-5610-312B-7E71353C9BB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51136" y="4812803"/>
            <a:ext cx="360000" cy="360000"/>
          </a:xfrm>
          <a:prstGeom prst="rect">
            <a:avLst/>
          </a:prstGeom>
        </p:spPr>
      </p:pic>
      <p:pic>
        <p:nvPicPr>
          <p:cNvPr id="87" name="Graphic 86" descr="Handshake with solid fill">
            <a:extLst>
              <a:ext uri="{FF2B5EF4-FFF2-40B4-BE49-F238E27FC236}">
                <a16:creationId xmlns:a16="http://schemas.microsoft.com/office/drawing/2014/main" id="{681C94BA-41ED-FA27-7718-D3942253B1ED}"/>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38015" y="1724977"/>
            <a:ext cx="360000" cy="360000"/>
          </a:xfrm>
          <a:prstGeom prst="rect">
            <a:avLst/>
          </a:prstGeom>
        </p:spPr>
      </p:pic>
      <p:pic>
        <p:nvPicPr>
          <p:cNvPr id="88" name="Graphic 87" descr="Bullseye with solid fill">
            <a:extLst>
              <a:ext uri="{FF2B5EF4-FFF2-40B4-BE49-F238E27FC236}">
                <a16:creationId xmlns:a16="http://schemas.microsoft.com/office/drawing/2014/main" id="{EA743C1B-B3EB-3451-6130-E70423112008}"/>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351136" y="2149607"/>
            <a:ext cx="360000" cy="360000"/>
          </a:xfrm>
          <a:prstGeom prst="rect">
            <a:avLst/>
          </a:prstGeom>
        </p:spPr>
      </p:pic>
      <p:cxnSp>
        <p:nvCxnSpPr>
          <p:cNvPr id="90" name="Straight Connector 89">
            <a:extLst>
              <a:ext uri="{FF2B5EF4-FFF2-40B4-BE49-F238E27FC236}">
                <a16:creationId xmlns:a16="http://schemas.microsoft.com/office/drawing/2014/main" id="{52727E7A-C3D9-AEED-533C-FA138DD10BF6}"/>
              </a:ext>
            </a:extLst>
          </p:cNvPr>
          <p:cNvCxnSpPr>
            <a:cxnSpLocks/>
          </p:cNvCxnSpPr>
          <p:nvPr/>
        </p:nvCxnSpPr>
        <p:spPr>
          <a:xfrm>
            <a:off x="327202" y="3203103"/>
            <a:ext cx="1827347" cy="0"/>
          </a:xfrm>
          <a:prstGeom prst="line">
            <a:avLst/>
          </a:prstGeom>
          <a:ln>
            <a:solidFill>
              <a:srgbClr val="555554"/>
            </a:solidFill>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395896D7-E652-AFAA-79E1-F2B47DB3265D}"/>
              </a:ext>
            </a:extLst>
          </p:cNvPr>
          <p:cNvSpPr txBox="1"/>
          <p:nvPr/>
        </p:nvSpPr>
        <p:spPr>
          <a:xfrm>
            <a:off x="2976502" y="2926958"/>
            <a:ext cx="7834200" cy="2585323"/>
          </a:xfrm>
          <a:prstGeom prst="rect">
            <a:avLst/>
          </a:prstGeom>
          <a:noFill/>
        </p:spPr>
        <p:txBody>
          <a:bodyPr wrap="square" rtlCol="0">
            <a:spAutoFit/>
          </a:bodyPr>
          <a:lstStyle/>
          <a:p>
            <a:pPr marL="285750" indent="-285750">
              <a:buFont typeface="Arial" panose="020B0604020202020204" pitchFamily="34" charset="0"/>
              <a:buChar char="•"/>
            </a:pPr>
            <a:r>
              <a:rPr lang="en-IN" b="0" i="0" dirty="0">
                <a:solidFill>
                  <a:srgbClr val="B4B5B2"/>
                </a:solidFill>
                <a:effectLst/>
                <a:latin typeface="Open Sans" panose="020B0606030504020204" pitchFamily="34" charset="0"/>
                <a:ea typeface="Open Sans" panose="020B0606030504020204" pitchFamily="34" charset="0"/>
                <a:cs typeface="Open Sans" panose="020B0606030504020204" pitchFamily="34" charset="0"/>
              </a:rPr>
              <a:t>The system could integrate mood and emotion analysis to improve personalization, suggesting songs that align with or enhance the listener’s emotional state. </a:t>
            </a:r>
          </a:p>
          <a:p>
            <a:endParaRPr lang="en-IN" b="0" i="0" dirty="0">
              <a:solidFill>
                <a:srgbClr val="B4B5B2"/>
              </a:solidFill>
              <a:effectLst/>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IN" b="0" i="0" dirty="0">
                <a:solidFill>
                  <a:srgbClr val="B4B5B2"/>
                </a:solidFill>
                <a:effectLst/>
                <a:latin typeface="Open Sans" panose="020B0606030504020204" pitchFamily="34" charset="0"/>
                <a:ea typeface="Open Sans" panose="020B0606030504020204" pitchFamily="34" charset="0"/>
                <a:cs typeface="Open Sans" panose="020B0606030504020204" pitchFamily="34" charset="0"/>
              </a:rPr>
              <a:t>The recommendation system could be expanded to integrate with other streaming services or multimedia platforms. </a:t>
            </a:r>
          </a:p>
          <a:p>
            <a:endParaRPr lang="en-IN" b="0" i="0" dirty="0">
              <a:solidFill>
                <a:srgbClr val="B4B5B2"/>
              </a:solidFill>
              <a:effectLst/>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IN" b="0" i="0" dirty="0">
                <a:solidFill>
                  <a:srgbClr val="B4B5B2"/>
                </a:solidFill>
                <a:effectLst/>
                <a:latin typeface="Open Sans" panose="020B0606030504020204" pitchFamily="34" charset="0"/>
                <a:ea typeface="Open Sans" panose="020B0606030504020204" pitchFamily="34" charset="0"/>
                <a:cs typeface="Open Sans" panose="020B0606030504020204" pitchFamily="34" charset="0"/>
              </a:rPr>
              <a:t>Given the impact of music on mental health, the recommendation system could be used in therapeutic settings or wellness apps.</a:t>
            </a:r>
            <a:endParaRPr lang="en-IN" sz="1800" b="0" i="0" u="none" strike="noStrike" dirty="0">
              <a:solidFill>
                <a:srgbClr val="B4B5B2"/>
              </a:solidFill>
              <a:effectLst/>
              <a:latin typeface="Open Sans" panose="020B0606030504020204" pitchFamily="34" charset="0"/>
              <a:ea typeface="Open Sans" panose="020B0606030504020204" pitchFamily="34" charset="0"/>
              <a:cs typeface="Open Sans" panose="020B0606030504020204" pitchFamily="34" charset="0"/>
            </a:endParaRPr>
          </a:p>
        </p:txBody>
      </p:sp>
      <p:grpSp>
        <p:nvGrpSpPr>
          <p:cNvPr id="16" name="Group 15">
            <a:extLst>
              <a:ext uri="{FF2B5EF4-FFF2-40B4-BE49-F238E27FC236}">
                <a16:creationId xmlns:a16="http://schemas.microsoft.com/office/drawing/2014/main" id="{1E068CA3-2F86-38FA-B6FD-CDC68B2737DF}"/>
              </a:ext>
            </a:extLst>
          </p:cNvPr>
          <p:cNvGrpSpPr/>
          <p:nvPr/>
        </p:nvGrpSpPr>
        <p:grpSpPr>
          <a:xfrm>
            <a:off x="9505833" y="294121"/>
            <a:ext cx="798522" cy="297947"/>
            <a:chOff x="9104466" y="294121"/>
            <a:chExt cx="1175289" cy="297947"/>
          </a:xfrm>
        </p:grpSpPr>
        <p:sp>
          <p:nvSpPr>
            <p:cNvPr id="17" name="Rectangle: Rounded Corners 70">
              <a:extLst>
                <a:ext uri="{FF2B5EF4-FFF2-40B4-BE49-F238E27FC236}">
                  <a16:creationId xmlns:a16="http://schemas.microsoft.com/office/drawing/2014/main" id="{CF71302C-33C1-C3B6-47D0-D9C21F87E997}"/>
                </a:ext>
              </a:extLst>
            </p:cNvPr>
            <p:cNvSpPr/>
            <p:nvPr/>
          </p:nvSpPr>
          <p:spPr>
            <a:xfrm>
              <a:off x="9104466" y="294121"/>
              <a:ext cx="1011084" cy="297947"/>
            </a:xfrm>
            <a:prstGeom prst="roundRect">
              <a:avLst>
                <a:gd name="adj" fmla="val 5000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781CBB36-2366-04E8-128B-467581DFAA55}"/>
                </a:ext>
              </a:extLst>
            </p:cNvPr>
            <p:cNvSpPr txBox="1"/>
            <p:nvPr/>
          </p:nvSpPr>
          <p:spPr>
            <a:xfrm>
              <a:off x="9343647" y="313048"/>
              <a:ext cx="936108" cy="276999"/>
            </a:xfrm>
            <a:prstGeom prst="rect">
              <a:avLst/>
            </a:prstGeom>
            <a:noFill/>
          </p:spPr>
          <p:txBody>
            <a:bodyPr wrap="square" rtlCol="0">
              <a:spAutoFit/>
            </a:bodyPr>
            <a:lstStyle/>
            <a:p>
              <a:r>
                <a:rPr lang="en-IN" sz="1200" dirty="0">
                  <a:solidFill>
                    <a:schemeClr val="bg1"/>
                  </a:solidFill>
                  <a:latin typeface="Poppins Medium" panose="00000600000000000000" pitchFamily="50" charset="0"/>
                  <a:cs typeface="Poppins Medium" panose="00000600000000000000" pitchFamily="50" charset="0"/>
                </a:rPr>
                <a:t>19</a:t>
              </a:r>
            </a:p>
          </p:txBody>
        </p:sp>
      </p:grpSp>
      <p:sp>
        <p:nvSpPr>
          <p:cNvPr id="19" name="Rectangle: Rounded Corners 74">
            <a:extLst>
              <a:ext uri="{FF2B5EF4-FFF2-40B4-BE49-F238E27FC236}">
                <a16:creationId xmlns:a16="http://schemas.microsoft.com/office/drawing/2014/main" id="{4A089DBF-5FE6-5737-6277-715FAD62FDD2}"/>
              </a:ext>
            </a:extLst>
          </p:cNvPr>
          <p:cNvSpPr/>
          <p:nvPr/>
        </p:nvSpPr>
        <p:spPr>
          <a:xfrm>
            <a:off x="10428440" y="292101"/>
            <a:ext cx="1363509" cy="299968"/>
          </a:xfrm>
          <a:prstGeom prst="roundRect">
            <a:avLst>
              <a:gd name="adj" fmla="val 50000"/>
            </a:avLst>
          </a:prstGeom>
          <a:solidFill>
            <a:srgbClr val="0A08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F2621F59-BB61-94B2-0C9C-1ADF4F8572D9}"/>
              </a:ext>
            </a:extLst>
          </p:cNvPr>
          <p:cNvSpPr txBox="1"/>
          <p:nvPr/>
        </p:nvSpPr>
        <p:spPr>
          <a:xfrm>
            <a:off x="10810702" y="328200"/>
            <a:ext cx="561372"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SSSK</a:t>
            </a:r>
          </a:p>
        </p:txBody>
      </p:sp>
      <p:sp>
        <p:nvSpPr>
          <p:cNvPr id="21" name="Oval 20">
            <a:extLst>
              <a:ext uri="{FF2B5EF4-FFF2-40B4-BE49-F238E27FC236}">
                <a16:creationId xmlns:a16="http://schemas.microsoft.com/office/drawing/2014/main" id="{A9E9C319-352C-D771-78C5-815577AED2AB}"/>
              </a:ext>
            </a:extLst>
          </p:cNvPr>
          <p:cNvSpPr/>
          <p:nvPr/>
        </p:nvSpPr>
        <p:spPr>
          <a:xfrm>
            <a:off x="10465928" y="322008"/>
            <a:ext cx="238127" cy="238127"/>
          </a:xfrm>
          <a:prstGeom prst="ellipse">
            <a:avLst/>
          </a:prstGeom>
          <a:solidFill>
            <a:srgbClr val="55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Graphic 78">
            <a:extLst>
              <a:ext uri="{FF2B5EF4-FFF2-40B4-BE49-F238E27FC236}">
                <a16:creationId xmlns:a16="http://schemas.microsoft.com/office/drawing/2014/main" id="{1632DD36-B772-4161-F2AA-8EA589D4920A}"/>
              </a:ext>
            </a:extLst>
          </p:cNvPr>
          <p:cNvSpPr/>
          <p:nvPr/>
        </p:nvSpPr>
        <p:spPr>
          <a:xfrm>
            <a:off x="10526959" y="377048"/>
            <a:ext cx="116064" cy="12804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bg1"/>
          </a:solidFill>
          <a:ln w="6016" cap="flat">
            <a:noFill/>
            <a:prstDash val="solid"/>
            <a:miter/>
          </a:ln>
        </p:spPr>
        <p:txBody>
          <a:bodyPr rtlCol="0" anchor="ctr"/>
          <a:lstStyle/>
          <a:p>
            <a:endParaRPr lang="en-IN"/>
          </a:p>
        </p:txBody>
      </p:sp>
      <p:sp>
        <p:nvSpPr>
          <p:cNvPr id="23" name="Isosceles Triangle 80">
            <a:extLst>
              <a:ext uri="{FF2B5EF4-FFF2-40B4-BE49-F238E27FC236}">
                <a16:creationId xmlns:a16="http://schemas.microsoft.com/office/drawing/2014/main" id="{F6C56539-FDD0-F907-0EF6-62583D301F1B}"/>
              </a:ext>
            </a:extLst>
          </p:cNvPr>
          <p:cNvSpPr/>
          <p:nvPr/>
        </p:nvSpPr>
        <p:spPr>
          <a:xfrm rot="3600000">
            <a:off x="11583174" y="388252"/>
            <a:ext cx="86542" cy="746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78225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C2C2C"/>
            </a:gs>
            <a:gs pos="55000">
              <a:schemeClr val="tx1"/>
            </a:gs>
          </a:gsLst>
          <a:lin ang="5400000" scaled="1"/>
          <a:tileRect/>
        </a:gradFill>
        <a:effectLst/>
      </p:bgPr>
    </p:bg>
    <p:spTree>
      <p:nvGrpSpPr>
        <p:cNvPr id="1" name=""/>
        <p:cNvGrpSpPr/>
        <p:nvPr/>
      </p:nvGrpSpPr>
      <p:grpSpPr>
        <a:xfrm>
          <a:off x="0" y="0"/>
          <a:ext cx="0" cy="0"/>
          <a:chOff x="0" y="0"/>
          <a:chExt cx="0" cy="0"/>
        </a:xfrm>
      </p:grpSpPr>
      <p:sp>
        <p:nvSpPr>
          <p:cNvPr id="92" name="TextBox 91">
            <a:extLst>
              <a:ext uri="{FF2B5EF4-FFF2-40B4-BE49-F238E27FC236}">
                <a16:creationId xmlns:a16="http://schemas.microsoft.com/office/drawing/2014/main" id="{232C2ADA-8B7B-4990-FB78-B27C9A79E87E}"/>
              </a:ext>
            </a:extLst>
          </p:cNvPr>
          <p:cNvSpPr txBox="1"/>
          <p:nvPr/>
        </p:nvSpPr>
        <p:spPr>
          <a:xfrm>
            <a:off x="278477" y="854936"/>
            <a:ext cx="6208244" cy="1323439"/>
          </a:xfrm>
          <a:prstGeom prst="rect">
            <a:avLst/>
          </a:prstGeom>
          <a:noFill/>
        </p:spPr>
        <p:txBody>
          <a:bodyPr wrap="square" rtlCol="0">
            <a:spAutoFit/>
          </a:bodyPr>
          <a:lstStyle/>
          <a:p>
            <a:r>
              <a:rPr lang="en-IN" sz="8000" dirty="0">
                <a:solidFill>
                  <a:srgbClr val="1ED760"/>
                </a:solidFill>
                <a:latin typeface="Poppins Medium" panose="00000600000000000000" pitchFamily="50" charset="0"/>
                <a:cs typeface="Poppins Medium" panose="00000600000000000000" pitchFamily="50" charset="0"/>
              </a:rPr>
              <a:t>Thank You</a:t>
            </a:r>
          </a:p>
        </p:txBody>
      </p:sp>
      <p:sp>
        <p:nvSpPr>
          <p:cNvPr id="39" name="Rectangle: Rounded Corners 38">
            <a:extLst>
              <a:ext uri="{FF2B5EF4-FFF2-40B4-BE49-F238E27FC236}">
                <a16:creationId xmlns:a16="http://schemas.microsoft.com/office/drawing/2014/main" id="{84CB2A03-F658-93C7-05A0-E19A53B2B170}"/>
              </a:ext>
            </a:extLst>
          </p:cNvPr>
          <p:cNvSpPr/>
          <p:nvPr/>
        </p:nvSpPr>
        <p:spPr>
          <a:xfrm rot="16200000">
            <a:off x="228227" y="3036880"/>
            <a:ext cx="3133078" cy="2493163"/>
          </a:xfrm>
          <a:prstGeom prst="roundRect">
            <a:avLst>
              <a:gd name="adj" fmla="val 6568"/>
            </a:avLst>
          </a:pr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Rounded Corners 39">
            <a:extLst>
              <a:ext uri="{FF2B5EF4-FFF2-40B4-BE49-F238E27FC236}">
                <a16:creationId xmlns:a16="http://schemas.microsoft.com/office/drawing/2014/main" id="{FDBDB851-F4F9-B908-0B05-CD369D63F206}"/>
              </a:ext>
            </a:extLst>
          </p:cNvPr>
          <p:cNvSpPr/>
          <p:nvPr/>
        </p:nvSpPr>
        <p:spPr>
          <a:xfrm rot="16200000">
            <a:off x="6595055" y="539791"/>
            <a:ext cx="2048456" cy="3212383"/>
          </a:xfrm>
          <a:prstGeom prst="roundRect">
            <a:avLst>
              <a:gd name="adj" fmla="val 6568"/>
            </a:avLst>
          </a:pr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ectangle: Rounded Corners 58">
            <a:extLst>
              <a:ext uri="{FF2B5EF4-FFF2-40B4-BE49-F238E27FC236}">
                <a16:creationId xmlns:a16="http://schemas.microsoft.com/office/drawing/2014/main" id="{FE99B941-0458-55FC-E1B0-58A502078AD2}"/>
              </a:ext>
            </a:extLst>
          </p:cNvPr>
          <p:cNvSpPr/>
          <p:nvPr/>
        </p:nvSpPr>
        <p:spPr>
          <a:xfrm rot="16200000">
            <a:off x="4459746" y="2709849"/>
            <a:ext cx="2191698" cy="4088607"/>
          </a:xfrm>
          <a:prstGeom prst="roundRect">
            <a:avLst>
              <a:gd name="adj" fmla="val 6568"/>
            </a:avLst>
          </a:pr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ectangle: Rounded Corners 59">
            <a:extLst>
              <a:ext uri="{FF2B5EF4-FFF2-40B4-BE49-F238E27FC236}">
                <a16:creationId xmlns:a16="http://schemas.microsoft.com/office/drawing/2014/main" id="{3428904D-27D3-9BF1-D864-C817A0232D45}"/>
              </a:ext>
            </a:extLst>
          </p:cNvPr>
          <p:cNvSpPr/>
          <p:nvPr/>
        </p:nvSpPr>
        <p:spPr>
          <a:xfrm rot="16200000">
            <a:off x="8635118" y="2693171"/>
            <a:ext cx="4064174" cy="2249488"/>
          </a:xfrm>
          <a:prstGeom prst="roundRect">
            <a:avLst>
              <a:gd name="adj" fmla="val 6568"/>
            </a:avLst>
          </a:pr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7" name="Picture Placeholder 106" descr="A picture containing text&#10;&#10;Description automatically generated">
            <a:extLst>
              <a:ext uri="{FF2B5EF4-FFF2-40B4-BE49-F238E27FC236}">
                <a16:creationId xmlns:a16="http://schemas.microsoft.com/office/drawing/2014/main" id="{FB4FD369-9956-2E15-E2ED-C24F5C3A6C8D}"/>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45" r="45"/>
          <a:stretch>
            <a:fillRect/>
          </a:stretch>
        </p:blipFill>
        <p:spPr>
          <a:xfrm>
            <a:off x="3511290" y="3547571"/>
            <a:ext cx="4088608" cy="2302431"/>
          </a:xfrm>
        </p:spPr>
      </p:pic>
      <p:pic>
        <p:nvPicPr>
          <p:cNvPr id="124" name="Picture Placeholder 123" descr="A picture containing text, book&#10;&#10;Description automatically generated">
            <a:extLst>
              <a:ext uri="{FF2B5EF4-FFF2-40B4-BE49-F238E27FC236}">
                <a16:creationId xmlns:a16="http://schemas.microsoft.com/office/drawing/2014/main" id="{7CE375F9-48EE-BBDD-445D-C52D717CDE68}"/>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799" r="799"/>
          <a:stretch>
            <a:fillRect/>
          </a:stretch>
        </p:blipFill>
        <p:spPr>
          <a:xfrm>
            <a:off x="9542461" y="1785828"/>
            <a:ext cx="2249488" cy="4064174"/>
          </a:xfrm>
        </p:spPr>
      </p:pic>
      <p:pic>
        <p:nvPicPr>
          <p:cNvPr id="103" name="Picture Placeholder 102" descr="A picture containing text&#10;&#10;Description automatically generated">
            <a:extLst>
              <a:ext uri="{FF2B5EF4-FFF2-40B4-BE49-F238E27FC236}">
                <a16:creationId xmlns:a16="http://schemas.microsoft.com/office/drawing/2014/main" id="{70081B3C-6CBC-6133-BAE7-633EE2AB9ED3}"/>
              </a:ext>
            </a:extLst>
          </p:cNvPr>
          <p:cNvPicPr>
            <a:picLocks noGrp="1" noChangeAspect="1"/>
          </p:cNvPicPr>
          <p:nvPr>
            <p:ph type="pic" sz="quarter" idx="11"/>
          </p:nvPr>
        </p:nvPicPr>
        <p:blipFill rotWithShape="1">
          <a:blip r:embed="rId4">
            <a:extLst>
              <a:ext uri="{28A0092B-C50C-407E-A947-70E740481C1C}">
                <a14:useLocalDpi xmlns:a14="http://schemas.microsoft.com/office/drawing/2010/main" val="0"/>
              </a:ext>
            </a:extLst>
          </a:blip>
          <a:srcRect t="5105" b="31581"/>
          <a:stretch/>
        </p:blipFill>
        <p:spPr>
          <a:xfrm>
            <a:off x="5974323" y="1110883"/>
            <a:ext cx="3251150" cy="2059330"/>
          </a:xfrm>
        </p:spPr>
      </p:pic>
      <p:pic>
        <p:nvPicPr>
          <p:cNvPr id="142" name="Picture Placeholder 141" descr="A person standing on a stage&#10;&#10;Description automatically generated with low confidence">
            <a:extLst>
              <a:ext uri="{FF2B5EF4-FFF2-40B4-BE49-F238E27FC236}">
                <a16:creationId xmlns:a16="http://schemas.microsoft.com/office/drawing/2014/main" id="{90B6364E-8761-FD15-92F4-20737325ED51}"/>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l="9148" r="9148"/>
          <a:stretch>
            <a:fillRect/>
          </a:stretch>
        </p:blipFill>
        <p:spPr>
          <a:xfrm>
            <a:off x="548186" y="2716923"/>
            <a:ext cx="2493163" cy="3133078"/>
          </a:xfrm>
        </p:spPr>
      </p:pic>
    </p:spTree>
    <p:extLst>
      <p:ext uri="{BB962C8B-B14F-4D97-AF65-F5344CB8AC3E}">
        <p14:creationId xmlns:p14="http://schemas.microsoft.com/office/powerpoint/2010/main" val="3755068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C2C2C"/>
            </a:gs>
            <a:gs pos="55000">
              <a:schemeClr val="tx1"/>
            </a:gs>
          </a:gsLst>
          <a:lin ang="5400000" scaled="1"/>
          <a:tileRect/>
        </a:gradFill>
        <a:effectLst/>
      </p:bgPr>
    </p:bg>
    <p:spTree>
      <p:nvGrpSpPr>
        <p:cNvPr id="1" name="">
          <a:extLst>
            <a:ext uri="{FF2B5EF4-FFF2-40B4-BE49-F238E27FC236}">
              <a16:creationId xmlns:a16="http://schemas.microsoft.com/office/drawing/2014/main" id="{C0EEF27F-6AC6-F6EC-DE98-D4B43FFB3C65}"/>
            </a:ext>
          </a:extLst>
        </p:cNvPr>
        <p:cNvGrpSpPr/>
        <p:nvPr/>
      </p:nvGrpSpPr>
      <p:grpSpPr>
        <a:xfrm>
          <a:off x="0" y="0"/>
          <a:ext cx="0" cy="0"/>
          <a:chOff x="0" y="0"/>
          <a:chExt cx="0" cy="0"/>
        </a:xfrm>
      </p:grpSpPr>
      <p:sp>
        <p:nvSpPr>
          <p:cNvPr id="92" name="TextBox 91">
            <a:extLst>
              <a:ext uri="{FF2B5EF4-FFF2-40B4-BE49-F238E27FC236}">
                <a16:creationId xmlns:a16="http://schemas.microsoft.com/office/drawing/2014/main" id="{46D94279-3D6E-4E55-F55B-191BBF48A14B}"/>
              </a:ext>
            </a:extLst>
          </p:cNvPr>
          <p:cNvSpPr txBox="1"/>
          <p:nvPr/>
        </p:nvSpPr>
        <p:spPr>
          <a:xfrm>
            <a:off x="3164036" y="1898463"/>
            <a:ext cx="2993127" cy="769441"/>
          </a:xfrm>
          <a:prstGeom prst="rect">
            <a:avLst/>
          </a:prstGeom>
          <a:noFill/>
        </p:spPr>
        <p:txBody>
          <a:bodyPr wrap="none" rtlCol="0">
            <a:spAutoFit/>
          </a:bodyPr>
          <a:lstStyle/>
          <a:p>
            <a:r>
              <a:rPr lang="en-IN" sz="4400" dirty="0">
                <a:solidFill>
                  <a:srgbClr val="1ED760"/>
                </a:solidFill>
                <a:latin typeface="Poppins Medium" panose="00000600000000000000" pitchFamily="50" charset="0"/>
                <a:cs typeface="Poppins Medium" panose="00000600000000000000" pitchFamily="50" charset="0"/>
              </a:rPr>
              <a:t>Our Team</a:t>
            </a:r>
          </a:p>
        </p:txBody>
      </p:sp>
      <p:sp>
        <p:nvSpPr>
          <p:cNvPr id="23" name="Rectangle: Rounded Corners 22">
            <a:extLst>
              <a:ext uri="{FF2B5EF4-FFF2-40B4-BE49-F238E27FC236}">
                <a16:creationId xmlns:a16="http://schemas.microsoft.com/office/drawing/2014/main" id="{D2AB0F26-6C91-020A-0AC0-E5B522F41811}"/>
              </a:ext>
            </a:extLst>
          </p:cNvPr>
          <p:cNvSpPr/>
          <p:nvPr/>
        </p:nvSpPr>
        <p:spPr>
          <a:xfrm>
            <a:off x="3287713" y="2809895"/>
            <a:ext cx="1905111" cy="3152739"/>
          </a:xfrm>
          <a:prstGeom prst="roundRect">
            <a:avLst>
              <a:gd name="adj" fmla="val 6568"/>
            </a:avLst>
          </a:pr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BF63616F-D2A5-9186-F658-0F30D9C72DF1}"/>
              </a:ext>
            </a:extLst>
          </p:cNvPr>
          <p:cNvSpPr/>
          <p:nvPr/>
        </p:nvSpPr>
        <p:spPr>
          <a:xfrm>
            <a:off x="3478209" y="3102280"/>
            <a:ext cx="1524118" cy="1524118"/>
          </a:xfrm>
          <a:prstGeom prst="ellipse">
            <a:avLst/>
          </a:prstGeom>
          <a:solidFill>
            <a:srgbClr val="1ED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8D932214-DB8A-CFDA-38AA-8CA6D733D875}"/>
              </a:ext>
            </a:extLst>
          </p:cNvPr>
          <p:cNvSpPr txBox="1"/>
          <p:nvPr/>
        </p:nvSpPr>
        <p:spPr>
          <a:xfrm>
            <a:off x="3537016" y="5109396"/>
            <a:ext cx="1273105"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Shitiz Agarwal</a:t>
            </a:r>
          </a:p>
        </p:txBody>
      </p:sp>
      <p:sp>
        <p:nvSpPr>
          <p:cNvPr id="38" name="TextBox 37">
            <a:extLst>
              <a:ext uri="{FF2B5EF4-FFF2-40B4-BE49-F238E27FC236}">
                <a16:creationId xmlns:a16="http://schemas.microsoft.com/office/drawing/2014/main" id="{1AED807B-10D2-88E1-4621-A970C9C2B5C9}"/>
              </a:ext>
            </a:extLst>
          </p:cNvPr>
          <p:cNvSpPr txBox="1"/>
          <p:nvPr/>
        </p:nvSpPr>
        <p:spPr>
          <a:xfrm>
            <a:off x="3537016" y="5424027"/>
            <a:ext cx="502061" cy="246221"/>
          </a:xfrm>
          <a:prstGeom prst="rect">
            <a:avLst/>
          </a:prstGeom>
          <a:noFill/>
        </p:spPr>
        <p:txBody>
          <a:bodyPr wrap="none" rtlCol="0">
            <a:spAutoFit/>
          </a:bodyPr>
          <a:lstStyle/>
          <a:p>
            <a:r>
              <a:rPr lang="en-IN" sz="1000" dirty="0">
                <a:solidFill>
                  <a:srgbClr val="B4B5B2"/>
                </a:solidFill>
                <a:latin typeface="Open Sans" panose="020B0606030504020204" pitchFamily="34" charset="0"/>
                <a:ea typeface="Open Sans" panose="020B0606030504020204" pitchFamily="34" charset="0"/>
                <a:cs typeface="Open Sans" panose="020B0606030504020204" pitchFamily="34" charset="0"/>
              </a:rPr>
              <a:t>Artist</a:t>
            </a:r>
          </a:p>
        </p:txBody>
      </p:sp>
      <p:sp>
        <p:nvSpPr>
          <p:cNvPr id="106" name="Rectangle: Rounded Corners 105">
            <a:extLst>
              <a:ext uri="{FF2B5EF4-FFF2-40B4-BE49-F238E27FC236}">
                <a16:creationId xmlns:a16="http://schemas.microsoft.com/office/drawing/2014/main" id="{285F389E-A070-59D0-C9D1-521FAFB70D77}"/>
              </a:ext>
            </a:extLst>
          </p:cNvPr>
          <p:cNvSpPr/>
          <p:nvPr/>
        </p:nvSpPr>
        <p:spPr>
          <a:xfrm>
            <a:off x="5483073" y="2809895"/>
            <a:ext cx="1905111" cy="3152739"/>
          </a:xfrm>
          <a:prstGeom prst="roundRect">
            <a:avLst>
              <a:gd name="adj" fmla="val 6568"/>
            </a:avLst>
          </a:pr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 name="Oval 107">
            <a:extLst>
              <a:ext uri="{FF2B5EF4-FFF2-40B4-BE49-F238E27FC236}">
                <a16:creationId xmlns:a16="http://schemas.microsoft.com/office/drawing/2014/main" id="{1D0B3D7A-B961-9C53-58D2-776BC23FD48A}"/>
              </a:ext>
            </a:extLst>
          </p:cNvPr>
          <p:cNvSpPr/>
          <p:nvPr/>
        </p:nvSpPr>
        <p:spPr>
          <a:xfrm>
            <a:off x="5673569" y="3102280"/>
            <a:ext cx="1524118" cy="1524118"/>
          </a:xfrm>
          <a:prstGeom prst="ellipse">
            <a:avLst/>
          </a:prstGeom>
          <a:solidFill>
            <a:srgbClr val="1ED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 name="TextBox 109">
            <a:extLst>
              <a:ext uri="{FF2B5EF4-FFF2-40B4-BE49-F238E27FC236}">
                <a16:creationId xmlns:a16="http://schemas.microsoft.com/office/drawing/2014/main" id="{3FD5344B-0FEF-ABE0-3724-D60897E4169A}"/>
              </a:ext>
            </a:extLst>
          </p:cNvPr>
          <p:cNvSpPr txBox="1"/>
          <p:nvPr/>
        </p:nvSpPr>
        <p:spPr>
          <a:xfrm>
            <a:off x="5732376" y="5109396"/>
            <a:ext cx="1306768"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Shrey Agarwal</a:t>
            </a:r>
          </a:p>
        </p:txBody>
      </p:sp>
      <p:sp>
        <p:nvSpPr>
          <p:cNvPr id="111" name="TextBox 110">
            <a:extLst>
              <a:ext uri="{FF2B5EF4-FFF2-40B4-BE49-F238E27FC236}">
                <a16:creationId xmlns:a16="http://schemas.microsoft.com/office/drawing/2014/main" id="{3C5BA29D-3715-02A5-1EA8-4DD7D29EDF1F}"/>
              </a:ext>
            </a:extLst>
          </p:cNvPr>
          <p:cNvSpPr txBox="1"/>
          <p:nvPr/>
        </p:nvSpPr>
        <p:spPr>
          <a:xfrm>
            <a:off x="5732376" y="5424027"/>
            <a:ext cx="502061" cy="246221"/>
          </a:xfrm>
          <a:prstGeom prst="rect">
            <a:avLst/>
          </a:prstGeom>
          <a:noFill/>
        </p:spPr>
        <p:txBody>
          <a:bodyPr wrap="none" rtlCol="0">
            <a:spAutoFit/>
          </a:bodyPr>
          <a:lstStyle/>
          <a:p>
            <a:r>
              <a:rPr lang="en-IN" sz="1000" dirty="0">
                <a:solidFill>
                  <a:srgbClr val="B4B5B2"/>
                </a:solidFill>
                <a:latin typeface="Open Sans" panose="020B0606030504020204" pitchFamily="34" charset="0"/>
                <a:ea typeface="Open Sans" panose="020B0606030504020204" pitchFamily="34" charset="0"/>
                <a:cs typeface="Open Sans" panose="020B0606030504020204" pitchFamily="34" charset="0"/>
              </a:rPr>
              <a:t>Artist</a:t>
            </a:r>
          </a:p>
        </p:txBody>
      </p:sp>
      <p:sp>
        <p:nvSpPr>
          <p:cNvPr id="113" name="Rectangle: Rounded Corners 112">
            <a:extLst>
              <a:ext uri="{FF2B5EF4-FFF2-40B4-BE49-F238E27FC236}">
                <a16:creationId xmlns:a16="http://schemas.microsoft.com/office/drawing/2014/main" id="{E2CCADB2-A784-EBEB-DFA6-9BB71ABBE942}"/>
              </a:ext>
            </a:extLst>
          </p:cNvPr>
          <p:cNvSpPr/>
          <p:nvPr/>
        </p:nvSpPr>
        <p:spPr>
          <a:xfrm>
            <a:off x="7678433" y="2809895"/>
            <a:ext cx="1905111" cy="3152739"/>
          </a:xfrm>
          <a:prstGeom prst="roundRect">
            <a:avLst>
              <a:gd name="adj" fmla="val 6568"/>
            </a:avLst>
          </a:pr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5" name="Oval 114">
            <a:extLst>
              <a:ext uri="{FF2B5EF4-FFF2-40B4-BE49-F238E27FC236}">
                <a16:creationId xmlns:a16="http://schemas.microsoft.com/office/drawing/2014/main" id="{B6879543-DDFA-AC89-1142-8103E29FC54A}"/>
              </a:ext>
            </a:extLst>
          </p:cNvPr>
          <p:cNvSpPr/>
          <p:nvPr/>
        </p:nvSpPr>
        <p:spPr>
          <a:xfrm>
            <a:off x="7868929" y="3102280"/>
            <a:ext cx="1524118" cy="1524118"/>
          </a:xfrm>
          <a:prstGeom prst="ellipse">
            <a:avLst/>
          </a:prstGeom>
          <a:solidFill>
            <a:srgbClr val="1ED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 name="TextBox 115">
            <a:extLst>
              <a:ext uri="{FF2B5EF4-FFF2-40B4-BE49-F238E27FC236}">
                <a16:creationId xmlns:a16="http://schemas.microsoft.com/office/drawing/2014/main" id="{814584E6-00F1-B931-D61A-C92F10F72620}"/>
              </a:ext>
            </a:extLst>
          </p:cNvPr>
          <p:cNvSpPr txBox="1"/>
          <p:nvPr/>
        </p:nvSpPr>
        <p:spPr>
          <a:xfrm>
            <a:off x="7927736" y="5109396"/>
            <a:ext cx="1417376" cy="276999"/>
          </a:xfrm>
          <a:prstGeom prst="rect">
            <a:avLst/>
          </a:prstGeom>
          <a:noFill/>
        </p:spPr>
        <p:txBody>
          <a:bodyPr wrap="none" rtlCol="0">
            <a:spAutoFit/>
          </a:bodyPr>
          <a:lstStyle/>
          <a:p>
            <a:r>
              <a:rPr lang="en-IN" sz="1200" dirty="0" err="1">
                <a:solidFill>
                  <a:schemeClr val="bg1"/>
                </a:solidFill>
                <a:latin typeface="Poppins Medium" panose="00000600000000000000" pitchFamily="50" charset="0"/>
                <a:cs typeface="Poppins Medium" panose="00000600000000000000" pitchFamily="50" charset="0"/>
              </a:rPr>
              <a:t>Shashvath</a:t>
            </a:r>
            <a:r>
              <a:rPr lang="en-IN" sz="1200" dirty="0">
                <a:solidFill>
                  <a:schemeClr val="bg1"/>
                </a:solidFill>
                <a:latin typeface="Poppins Medium" panose="00000600000000000000" pitchFamily="50" charset="0"/>
                <a:cs typeface="Poppins Medium" panose="00000600000000000000" pitchFamily="50" charset="0"/>
              </a:rPr>
              <a:t> Arun</a:t>
            </a:r>
          </a:p>
        </p:txBody>
      </p:sp>
      <p:sp>
        <p:nvSpPr>
          <p:cNvPr id="117" name="TextBox 116">
            <a:extLst>
              <a:ext uri="{FF2B5EF4-FFF2-40B4-BE49-F238E27FC236}">
                <a16:creationId xmlns:a16="http://schemas.microsoft.com/office/drawing/2014/main" id="{AB962E0B-144C-F899-E694-B78712D15493}"/>
              </a:ext>
            </a:extLst>
          </p:cNvPr>
          <p:cNvSpPr txBox="1"/>
          <p:nvPr/>
        </p:nvSpPr>
        <p:spPr>
          <a:xfrm>
            <a:off x="7927736" y="5424027"/>
            <a:ext cx="502061" cy="246221"/>
          </a:xfrm>
          <a:prstGeom prst="rect">
            <a:avLst/>
          </a:prstGeom>
          <a:noFill/>
        </p:spPr>
        <p:txBody>
          <a:bodyPr wrap="none" rtlCol="0">
            <a:spAutoFit/>
          </a:bodyPr>
          <a:lstStyle/>
          <a:p>
            <a:r>
              <a:rPr lang="en-IN" sz="1000" dirty="0">
                <a:solidFill>
                  <a:srgbClr val="B4B5B2"/>
                </a:solidFill>
                <a:latin typeface="Open Sans" panose="020B0606030504020204" pitchFamily="34" charset="0"/>
                <a:ea typeface="Open Sans" panose="020B0606030504020204" pitchFamily="34" charset="0"/>
                <a:cs typeface="Open Sans" panose="020B0606030504020204" pitchFamily="34" charset="0"/>
              </a:rPr>
              <a:t>Artist</a:t>
            </a:r>
          </a:p>
        </p:txBody>
      </p:sp>
      <p:sp>
        <p:nvSpPr>
          <p:cNvPr id="119" name="Rectangle: Rounded Corners 118">
            <a:extLst>
              <a:ext uri="{FF2B5EF4-FFF2-40B4-BE49-F238E27FC236}">
                <a16:creationId xmlns:a16="http://schemas.microsoft.com/office/drawing/2014/main" id="{D521F9F4-C36A-F274-B599-0E848BFE5405}"/>
              </a:ext>
            </a:extLst>
          </p:cNvPr>
          <p:cNvSpPr/>
          <p:nvPr/>
        </p:nvSpPr>
        <p:spPr>
          <a:xfrm>
            <a:off x="9873792" y="2809895"/>
            <a:ext cx="1905111" cy="3152739"/>
          </a:xfrm>
          <a:prstGeom prst="roundRect">
            <a:avLst>
              <a:gd name="adj" fmla="val 6568"/>
            </a:avLst>
          </a:pr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1" name="Oval 120">
            <a:extLst>
              <a:ext uri="{FF2B5EF4-FFF2-40B4-BE49-F238E27FC236}">
                <a16:creationId xmlns:a16="http://schemas.microsoft.com/office/drawing/2014/main" id="{4CE3612D-CBA7-B4F7-02D7-BBC779A8F919}"/>
              </a:ext>
            </a:extLst>
          </p:cNvPr>
          <p:cNvSpPr/>
          <p:nvPr/>
        </p:nvSpPr>
        <p:spPr>
          <a:xfrm>
            <a:off x="10064288" y="3102280"/>
            <a:ext cx="1524118" cy="1524118"/>
          </a:xfrm>
          <a:prstGeom prst="ellipse">
            <a:avLst/>
          </a:prstGeom>
          <a:solidFill>
            <a:srgbClr val="1ED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 name="TextBox 121">
            <a:extLst>
              <a:ext uri="{FF2B5EF4-FFF2-40B4-BE49-F238E27FC236}">
                <a16:creationId xmlns:a16="http://schemas.microsoft.com/office/drawing/2014/main" id="{9E1E2DB3-0C0F-A74C-5B1A-5E552A3AD871}"/>
              </a:ext>
            </a:extLst>
          </p:cNvPr>
          <p:cNvSpPr txBox="1"/>
          <p:nvPr/>
        </p:nvSpPr>
        <p:spPr>
          <a:xfrm>
            <a:off x="10123095" y="5109396"/>
            <a:ext cx="1305165"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Keegan Nunes</a:t>
            </a:r>
          </a:p>
        </p:txBody>
      </p:sp>
      <p:sp>
        <p:nvSpPr>
          <p:cNvPr id="123" name="TextBox 122">
            <a:extLst>
              <a:ext uri="{FF2B5EF4-FFF2-40B4-BE49-F238E27FC236}">
                <a16:creationId xmlns:a16="http://schemas.microsoft.com/office/drawing/2014/main" id="{FB2EB38D-79DB-98B0-8427-1C9A1392E3FB}"/>
              </a:ext>
            </a:extLst>
          </p:cNvPr>
          <p:cNvSpPr txBox="1"/>
          <p:nvPr/>
        </p:nvSpPr>
        <p:spPr>
          <a:xfrm>
            <a:off x="10123095" y="5424027"/>
            <a:ext cx="502061" cy="246221"/>
          </a:xfrm>
          <a:prstGeom prst="rect">
            <a:avLst/>
          </a:prstGeom>
          <a:noFill/>
        </p:spPr>
        <p:txBody>
          <a:bodyPr wrap="none" rtlCol="0">
            <a:spAutoFit/>
          </a:bodyPr>
          <a:lstStyle/>
          <a:p>
            <a:r>
              <a:rPr lang="en-IN" sz="1000" dirty="0">
                <a:solidFill>
                  <a:srgbClr val="B4B5B2"/>
                </a:solidFill>
                <a:latin typeface="Open Sans" panose="020B0606030504020204" pitchFamily="34" charset="0"/>
                <a:ea typeface="Open Sans" panose="020B0606030504020204" pitchFamily="34" charset="0"/>
                <a:cs typeface="Open Sans" panose="020B0606030504020204" pitchFamily="34" charset="0"/>
              </a:rPr>
              <a:t>Artist</a:t>
            </a:r>
          </a:p>
        </p:txBody>
      </p:sp>
      <p:grpSp>
        <p:nvGrpSpPr>
          <p:cNvPr id="20" name="Group 19">
            <a:extLst>
              <a:ext uri="{FF2B5EF4-FFF2-40B4-BE49-F238E27FC236}">
                <a16:creationId xmlns:a16="http://schemas.microsoft.com/office/drawing/2014/main" id="{F65FE831-64DC-2F85-FB35-AE39393857D0}"/>
              </a:ext>
            </a:extLst>
          </p:cNvPr>
          <p:cNvGrpSpPr/>
          <p:nvPr/>
        </p:nvGrpSpPr>
        <p:grpSpPr>
          <a:xfrm>
            <a:off x="3258053" y="292100"/>
            <a:ext cx="297947" cy="297947"/>
            <a:chOff x="8892506" y="664914"/>
            <a:chExt cx="209401" cy="209401"/>
          </a:xfrm>
        </p:grpSpPr>
        <p:sp>
          <p:nvSpPr>
            <p:cNvPr id="21" name="Oval 20">
              <a:hlinkClick r:id="" action="ppaction://hlinkshowjump?jump=previousslide"/>
              <a:extLst>
                <a:ext uri="{FF2B5EF4-FFF2-40B4-BE49-F238E27FC236}">
                  <a16:creationId xmlns:a16="http://schemas.microsoft.com/office/drawing/2014/main" id="{7615FE64-A43A-2847-0B29-DA6624AAE9F6}"/>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Graphic 63" descr="Caret Left with solid fill">
              <a:hlinkClick r:id="" action="ppaction://hlinkshowjump?jump=previousslide"/>
              <a:extLst>
                <a:ext uri="{FF2B5EF4-FFF2-40B4-BE49-F238E27FC236}">
                  <a16:creationId xmlns:a16="http://schemas.microsoft.com/office/drawing/2014/main" id="{856B448E-D2F8-A317-084A-02735C7E5A2C}"/>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27" name="Group 26">
            <a:extLst>
              <a:ext uri="{FF2B5EF4-FFF2-40B4-BE49-F238E27FC236}">
                <a16:creationId xmlns:a16="http://schemas.microsoft.com/office/drawing/2014/main" id="{F7A07B07-BACA-C6B7-4AC2-A7BD53838412}"/>
              </a:ext>
            </a:extLst>
          </p:cNvPr>
          <p:cNvGrpSpPr/>
          <p:nvPr/>
        </p:nvGrpSpPr>
        <p:grpSpPr>
          <a:xfrm flipH="1">
            <a:off x="3665943" y="292100"/>
            <a:ext cx="297947" cy="297947"/>
            <a:chOff x="8892506" y="664914"/>
            <a:chExt cx="209401" cy="209401"/>
          </a:xfrm>
        </p:grpSpPr>
        <p:sp>
          <p:nvSpPr>
            <p:cNvPr id="28" name="Oval 27">
              <a:hlinkClick r:id="" action="ppaction://hlinkshowjump?jump=nextslide"/>
              <a:extLst>
                <a:ext uri="{FF2B5EF4-FFF2-40B4-BE49-F238E27FC236}">
                  <a16:creationId xmlns:a16="http://schemas.microsoft.com/office/drawing/2014/main" id="{F32D992F-A16D-F703-2B2A-4DA96DE2A02C}"/>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Graphic 63" descr="Caret Left with solid fill">
              <a:hlinkClick r:id="" action="ppaction://hlinkshowjump?jump=nextslide"/>
              <a:extLst>
                <a:ext uri="{FF2B5EF4-FFF2-40B4-BE49-F238E27FC236}">
                  <a16:creationId xmlns:a16="http://schemas.microsoft.com/office/drawing/2014/main" id="{5B2B2409-D4C6-E5A8-62F7-E65F414C3A7B}"/>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grpSp>
        <p:nvGrpSpPr>
          <p:cNvPr id="9" name="Group 8">
            <a:extLst>
              <a:ext uri="{FF2B5EF4-FFF2-40B4-BE49-F238E27FC236}">
                <a16:creationId xmlns:a16="http://schemas.microsoft.com/office/drawing/2014/main" id="{779D2FFE-7B2C-21EE-B7AD-C2BC3370E31A}"/>
              </a:ext>
            </a:extLst>
          </p:cNvPr>
          <p:cNvGrpSpPr/>
          <p:nvPr/>
        </p:nvGrpSpPr>
        <p:grpSpPr>
          <a:xfrm>
            <a:off x="9505833" y="294121"/>
            <a:ext cx="798522" cy="297947"/>
            <a:chOff x="9104466" y="294121"/>
            <a:chExt cx="1175289" cy="297947"/>
          </a:xfrm>
        </p:grpSpPr>
        <p:sp>
          <p:nvSpPr>
            <p:cNvPr id="13" name="Rectangle: Rounded Corners 70">
              <a:extLst>
                <a:ext uri="{FF2B5EF4-FFF2-40B4-BE49-F238E27FC236}">
                  <a16:creationId xmlns:a16="http://schemas.microsoft.com/office/drawing/2014/main" id="{D9024266-BA02-7D42-4197-FDEE2A55AB35}"/>
                </a:ext>
              </a:extLst>
            </p:cNvPr>
            <p:cNvSpPr/>
            <p:nvPr/>
          </p:nvSpPr>
          <p:spPr>
            <a:xfrm>
              <a:off x="9104466" y="294121"/>
              <a:ext cx="1011084" cy="297947"/>
            </a:xfrm>
            <a:prstGeom prst="roundRect">
              <a:avLst>
                <a:gd name="adj" fmla="val 5000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779022AA-1F1E-34B7-95DB-5FD356B1C3E7}"/>
                </a:ext>
              </a:extLst>
            </p:cNvPr>
            <p:cNvSpPr txBox="1"/>
            <p:nvPr/>
          </p:nvSpPr>
          <p:spPr>
            <a:xfrm>
              <a:off x="9343647" y="313048"/>
              <a:ext cx="936108" cy="276999"/>
            </a:xfrm>
            <a:prstGeom prst="rect">
              <a:avLst/>
            </a:prstGeom>
            <a:noFill/>
          </p:spPr>
          <p:txBody>
            <a:bodyPr wrap="square" rtlCol="0">
              <a:spAutoFit/>
            </a:bodyPr>
            <a:lstStyle/>
            <a:p>
              <a:r>
                <a:rPr lang="en-IN" sz="1200" dirty="0">
                  <a:solidFill>
                    <a:schemeClr val="bg1"/>
                  </a:solidFill>
                  <a:latin typeface="Poppins Medium" panose="00000600000000000000" pitchFamily="50" charset="0"/>
                  <a:cs typeface="Poppins Medium" panose="00000600000000000000" pitchFamily="50" charset="0"/>
                </a:rPr>
                <a:t>01</a:t>
              </a:r>
            </a:p>
          </p:txBody>
        </p:sp>
      </p:grpSp>
      <p:sp>
        <p:nvSpPr>
          <p:cNvPr id="17" name="Rectangle: Rounded Corners 74">
            <a:extLst>
              <a:ext uri="{FF2B5EF4-FFF2-40B4-BE49-F238E27FC236}">
                <a16:creationId xmlns:a16="http://schemas.microsoft.com/office/drawing/2014/main" id="{093FBF98-D72A-1FCC-2E8D-6EED9D0DA492}"/>
              </a:ext>
            </a:extLst>
          </p:cNvPr>
          <p:cNvSpPr/>
          <p:nvPr/>
        </p:nvSpPr>
        <p:spPr>
          <a:xfrm>
            <a:off x="10428440" y="292101"/>
            <a:ext cx="1363509" cy="299968"/>
          </a:xfrm>
          <a:prstGeom prst="roundRect">
            <a:avLst>
              <a:gd name="adj" fmla="val 50000"/>
            </a:avLst>
          </a:prstGeom>
          <a:solidFill>
            <a:srgbClr val="0A08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E9065D7A-48CE-F5A3-6EA2-D73C00B687A4}"/>
              </a:ext>
            </a:extLst>
          </p:cNvPr>
          <p:cNvSpPr txBox="1"/>
          <p:nvPr/>
        </p:nvSpPr>
        <p:spPr>
          <a:xfrm>
            <a:off x="10810702" y="328200"/>
            <a:ext cx="561372"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SSSK</a:t>
            </a:r>
          </a:p>
        </p:txBody>
      </p:sp>
      <p:sp>
        <p:nvSpPr>
          <p:cNvPr id="30" name="Oval 29">
            <a:extLst>
              <a:ext uri="{FF2B5EF4-FFF2-40B4-BE49-F238E27FC236}">
                <a16:creationId xmlns:a16="http://schemas.microsoft.com/office/drawing/2014/main" id="{C8F16803-26A0-F6EA-D268-4474EE7FA671}"/>
              </a:ext>
            </a:extLst>
          </p:cNvPr>
          <p:cNvSpPr/>
          <p:nvPr/>
        </p:nvSpPr>
        <p:spPr>
          <a:xfrm>
            <a:off x="10465928" y="322008"/>
            <a:ext cx="238127" cy="238127"/>
          </a:xfrm>
          <a:prstGeom prst="ellipse">
            <a:avLst/>
          </a:prstGeom>
          <a:solidFill>
            <a:srgbClr val="55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Graphic 78">
            <a:extLst>
              <a:ext uri="{FF2B5EF4-FFF2-40B4-BE49-F238E27FC236}">
                <a16:creationId xmlns:a16="http://schemas.microsoft.com/office/drawing/2014/main" id="{A3356C40-BEDB-9918-05EA-EB9666FDE255}"/>
              </a:ext>
            </a:extLst>
          </p:cNvPr>
          <p:cNvSpPr/>
          <p:nvPr/>
        </p:nvSpPr>
        <p:spPr>
          <a:xfrm>
            <a:off x="10526959" y="377048"/>
            <a:ext cx="116064" cy="12804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bg1"/>
          </a:solidFill>
          <a:ln w="6016" cap="flat">
            <a:noFill/>
            <a:prstDash val="solid"/>
            <a:miter/>
          </a:ln>
        </p:spPr>
        <p:txBody>
          <a:bodyPr rtlCol="0" anchor="ctr"/>
          <a:lstStyle/>
          <a:p>
            <a:endParaRPr lang="en-IN"/>
          </a:p>
        </p:txBody>
      </p:sp>
      <p:sp>
        <p:nvSpPr>
          <p:cNvPr id="34" name="Isosceles Triangle 80">
            <a:extLst>
              <a:ext uri="{FF2B5EF4-FFF2-40B4-BE49-F238E27FC236}">
                <a16:creationId xmlns:a16="http://schemas.microsoft.com/office/drawing/2014/main" id="{8A70D0EB-8765-8FB0-D6E0-AD033B98FC5C}"/>
              </a:ext>
            </a:extLst>
          </p:cNvPr>
          <p:cNvSpPr/>
          <p:nvPr/>
        </p:nvSpPr>
        <p:spPr>
          <a:xfrm rot="3600000">
            <a:off x="11583174" y="388252"/>
            <a:ext cx="86542" cy="746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Rectangle 97">
            <a:extLst>
              <a:ext uri="{FF2B5EF4-FFF2-40B4-BE49-F238E27FC236}">
                <a16:creationId xmlns:a16="http://schemas.microsoft.com/office/drawing/2014/main" id="{AAD5C8F4-091C-BC68-3779-DD6D5E5CEE29}"/>
              </a:ext>
            </a:extLst>
          </p:cNvPr>
          <p:cNvSpPr/>
          <p:nvPr/>
        </p:nvSpPr>
        <p:spPr>
          <a:xfrm>
            <a:off x="0" y="0"/>
            <a:ext cx="2402237"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p:nvGrpSpPr>
          <p:cNvPr id="99" name="Group 98">
            <a:extLst>
              <a:ext uri="{FF2B5EF4-FFF2-40B4-BE49-F238E27FC236}">
                <a16:creationId xmlns:a16="http://schemas.microsoft.com/office/drawing/2014/main" id="{17803407-1959-0EF2-7E7E-9D7C114B1EB1}"/>
              </a:ext>
            </a:extLst>
          </p:cNvPr>
          <p:cNvGrpSpPr/>
          <p:nvPr/>
        </p:nvGrpSpPr>
        <p:grpSpPr>
          <a:xfrm>
            <a:off x="400078" y="221673"/>
            <a:ext cx="361410" cy="70427"/>
            <a:chOff x="249382" y="221673"/>
            <a:chExt cx="234616" cy="45719"/>
          </a:xfrm>
        </p:grpSpPr>
        <p:sp>
          <p:nvSpPr>
            <p:cNvPr id="100" name="Oval 99">
              <a:extLst>
                <a:ext uri="{FF2B5EF4-FFF2-40B4-BE49-F238E27FC236}">
                  <a16:creationId xmlns:a16="http://schemas.microsoft.com/office/drawing/2014/main" id="{CF870B4E-8E07-EAA6-CB3B-D0F1B58B29AF}"/>
                </a:ext>
              </a:extLst>
            </p:cNvPr>
            <p:cNvSpPr/>
            <p:nvPr/>
          </p:nvSpPr>
          <p:spPr>
            <a:xfrm>
              <a:off x="24938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1" name="Oval 100">
              <a:extLst>
                <a:ext uri="{FF2B5EF4-FFF2-40B4-BE49-F238E27FC236}">
                  <a16:creationId xmlns:a16="http://schemas.microsoft.com/office/drawing/2014/main" id="{6E37EA7B-EF68-E39B-06AF-7C3BEA80A818}"/>
                </a:ext>
              </a:extLst>
            </p:cNvPr>
            <p:cNvSpPr/>
            <p:nvPr/>
          </p:nvSpPr>
          <p:spPr>
            <a:xfrm>
              <a:off x="34463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 name="Oval 101">
              <a:extLst>
                <a:ext uri="{FF2B5EF4-FFF2-40B4-BE49-F238E27FC236}">
                  <a16:creationId xmlns:a16="http://schemas.microsoft.com/office/drawing/2014/main" id="{6CEF060F-9F2E-A3E1-E83D-9128BEAE9D62}"/>
                </a:ext>
              </a:extLst>
            </p:cNvPr>
            <p:cNvSpPr/>
            <p:nvPr/>
          </p:nvSpPr>
          <p:spPr>
            <a:xfrm>
              <a:off x="438279"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3" name="TextBox 102">
            <a:hlinkClick r:id="rId2" action="ppaction://hlinksldjump"/>
            <a:extLst>
              <a:ext uri="{FF2B5EF4-FFF2-40B4-BE49-F238E27FC236}">
                <a16:creationId xmlns:a16="http://schemas.microsoft.com/office/drawing/2014/main" id="{ECD714D7-B02A-EC63-71DC-C105149FB9C7}"/>
              </a:ext>
            </a:extLst>
          </p:cNvPr>
          <p:cNvSpPr txBox="1"/>
          <p:nvPr/>
        </p:nvSpPr>
        <p:spPr>
          <a:xfrm>
            <a:off x="869323" y="845770"/>
            <a:ext cx="949299" cy="276999"/>
          </a:xfrm>
          <a:prstGeom prst="rect">
            <a:avLst/>
          </a:prstGeom>
          <a:noFill/>
        </p:spPr>
        <p:txBody>
          <a:bodyPr wrap="none" rtlCol="0">
            <a:spAutoFit/>
          </a:bodyPr>
          <a:lstStyle/>
          <a:p>
            <a:r>
              <a:rPr lang="en-IN" sz="1200" dirty="0">
                <a:solidFill>
                  <a:srgbClr val="1BD760"/>
                </a:solidFill>
                <a:latin typeface="Poppins Medium" panose="00000600000000000000" pitchFamily="50" charset="0"/>
                <a:cs typeface="Poppins Medium" panose="00000600000000000000" pitchFamily="50" charset="0"/>
              </a:rPr>
              <a:t>Our Team</a:t>
            </a:r>
          </a:p>
        </p:txBody>
      </p:sp>
      <p:sp>
        <p:nvSpPr>
          <p:cNvPr id="104" name="TextBox 103">
            <a:hlinkClick r:id="rId3" action="ppaction://hlinksldjump"/>
            <a:extLst>
              <a:ext uri="{FF2B5EF4-FFF2-40B4-BE49-F238E27FC236}">
                <a16:creationId xmlns:a16="http://schemas.microsoft.com/office/drawing/2014/main" id="{9CD31B85-C1A3-A2D3-BB71-7A46CDBDA425}"/>
              </a:ext>
            </a:extLst>
          </p:cNvPr>
          <p:cNvSpPr txBox="1"/>
          <p:nvPr/>
        </p:nvSpPr>
        <p:spPr>
          <a:xfrm>
            <a:off x="869323" y="1302704"/>
            <a:ext cx="79861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Agenda</a:t>
            </a:r>
          </a:p>
        </p:txBody>
      </p:sp>
      <p:sp>
        <p:nvSpPr>
          <p:cNvPr id="105" name="TextBox 104">
            <a:hlinkClick r:id="rId4" action="ppaction://hlinksldjump"/>
            <a:extLst>
              <a:ext uri="{FF2B5EF4-FFF2-40B4-BE49-F238E27FC236}">
                <a16:creationId xmlns:a16="http://schemas.microsoft.com/office/drawing/2014/main" id="{84C9F8A1-F01F-0497-DAFA-165762F1052A}"/>
              </a:ext>
            </a:extLst>
          </p:cNvPr>
          <p:cNvSpPr txBox="1"/>
          <p:nvPr/>
        </p:nvSpPr>
        <p:spPr>
          <a:xfrm>
            <a:off x="869323" y="1751789"/>
            <a:ext cx="1130438"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Introduction</a:t>
            </a:r>
          </a:p>
        </p:txBody>
      </p:sp>
      <p:sp>
        <p:nvSpPr>
          <p:cNvPr id="107" name="TextBox 106">
            <a:hlinkClick r:id="rId5" action="ppaction://hlinksldjump"/>
            <a:extLst>
              <a:ext uri="{FF2B5EF4-FFF2-40B4-BE49-F238E27FC236}">
                <a16:creationId xmlns:a16="http://schemas.microsoft.com/office/drawing/2014/main" id="{7B22010B-7368-63BE-3288-34ECA576AA39}"/>
              </a:ext>
            </a:extLst>
          </p:cNvPr>
          <p:cNvSpPr txBox="1"/>
          <p:nvPr/>
        </p:nvSpPr>
        <p:spPr>
          <a:xfrm>
            <a:off x="869323" y="2104859"/>
            <a:ext cx="998991" cy="461665"/>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Aims and</a:t>
            </a:r>
          </a:p>
          <a:p>
            <a:r>
              <a:rPr lang="en-IN" sz="1200" dirty="0">
                <a:solidFill>
                  <a:srgbClr val="B4B5B2"/>
                </a:solidFill>
                <a:latin typeface="Poppins Medium" panose="00000600000000000000" pitchFamily="50" charset="0"/>
                <a:cs typeface="Poppins Medium" panose="00000600000000000000" pitchFamily="50" charset="0"/>
              </a:rPr>
              <a:t>Objectives</a:t>
            </a:r>
          </a:p>
        </p:txBody>
      </p:sp>
      <p:sp>
        <p:nvSpPr>
          <p:cNvPr id="109" name="TextBox 108">
            <a:hlinkClick r:id="rId4" action="ppaction://hlinksldjump"/>
            <a:extLst>
              <a:ext uri="{FF2B5EF4-FFF2-40B4-BE49-F238E27FC236}">
                <a16:creationId xmlns:a16="http://schemas.microsoft.com/office/drawing/2014/main" id="{603496AA-D65D-DC47-614C-48547917BCFD}"/>
              </a:ext>
            </a:extLst>
          </p:cNvPr>
          <p:cNvSpPr txBox="1"/>
          <p:nvPr/>
        </p:nvSpPr>
        <p:spPr>
          <a:xfrm>
            <a:off x="869323" y="2649959"/>
            <a:ext cx="79380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Dataset</a:t>
            </a:r>
          </a:p>
        </p:txBody>
      </p:sp>
      <p:sp>
        <p:nvSpPr>
          <p:cNvPr id="112" name="TextBox 111">
            <a:hlinkClick r:id="rId6" action="ppaction://hlinksldjump"/>
            <a:extLst>
              <a:ext uri="{FF2B5EF4-FFF2-40B4-BE49-F238E27FC236}">
                <a16:creationId xmlns:a16="http://schemas.microsoft.com/office/drawing/2014/main" id="{F11F1F6E-8BCD-DF2B-D86C-5B37721DB79D}"/>
              </a:ext>
            </a:extLst>
          </p:cNvPr>
          <p:cNvSpPr txBox="1"/>
          <p:nvPr/>
        </p:nvSpPr>
        <p:spPr>
          <a:xfrm>
            <a:off x="869323" y="3479247"/>
            <a:ext cx="481222"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EDA</a:t>
            </a:r>
          </a:p>
        </p:txBody>
      </p:sp>
      <p:sp>
        <p:nvSpPr>
          <p:cNvPr id="114" name="TextBox 113">
            <a:hlinkClick r:id="rId7" action="ppaction://hlinksldjump"/>
            <a:extLst>
              <a:ext uri="{FF2B5EF4-FFF2-40B4-BE49-F238E27FC236}">
                <a16:creationId xmlns:a16="http://schemas.microsoft.com/office/drawing/2014/main" id="{197FF300-753F-EDB4-5CBF-79032279A8B2}"/>
              </a:ext>
            </a:extLst>
          </p:cNvPr>
          <p:cNvSpPr txBox="1"/>
          <p:nvPr/>
        </p:nvSpPr>
        <p:spPr>
          <a:xfrm>
            <a:off x="869323" y="3852670"/>
            <a:ext cx="1625766" cy="461665"/>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Recommendation </a:t>
            </a:r>
          </a:p>
          <a:p>
            <a:r>
              <a:rPr lang="en-IN" sz="1200" dirty="0">
                <a:solidFill>
                  <a:srgbClr val="B4B5B2"/>
                </a:solidFill>
                <a:latin typeface="Poppins Medium" panose="00000600000000000000" pitchFamily="50" charset="0"/>
                <a:cs typeface="Poppins Medium" panose="00000600000000000000" pitchFamily="50" charset="0"/>
              </a:rPr>
              <a:t>System</a:t>
            </a:r>
          </a:p>
        </p:txBody>
      </p:sp>
      <p:sp>
        <p:nvSpPr>
          <p:cNvPr id="118" name="TextBox 117">
            <a:hlinkClick r:id="rId8" action="ppaction://hlinksldjump"/>
            <a:extLst>
              <a:ext uri="{FF2B5EF4-FFF2-40B4-BE49-F238E27FC236}">
                <a16:creationId xmlns:a16="http://schemas.microsoft.com/office/drawing/2014/main" id="{9EBA5A03-9A21-3C95-39F2-C2255106A5AB}"/>
              </a:ext>
            </a:extLst>
          </p:cNvPr>
          <p:cNvSpPr txBox="1"/>
          <p:nvPr/>
        </p:nvSpPr>
        <p:spPr>
          <a:xfrm>
            <a:off x="869323" y="4384781"/>
            <a:ext cx="1111202"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Key Insights</a:t>
            </a:r>
          </a:p>
        </p:txBody>
      </p:sp>
      <p:sp>
        <p:nvSpPr>
          <p:cNvPr id="120" name="TextBox 119">
            <a:hlinkClick r:id="rId9" action="ppaction://hlinksldjump"/>
            <a:extLst>
              <a:ext uri="{FF2B5EF4-FFF2-40B4-BE49-F238E27FC236}">
                <a16:creationId xmlns:a16="http://schemas.microsoft.com/office/drawing/2014/main" id="{47FCEE16-C4CD-0B5A-602F-6BA330227E8D}"/>
              </a:ext>
            </a:extLst>
          </p:cNvPr>
          <p:cNvSpPr txBox="1"/>
          <p:nvPr/>
        </p:nvSpPr>
        <p:spPr>
          <a:xfrm>
            <a:off x="869323" y="4837548"/>
            <a:ext cx="105189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Conclusion</a:t>
            </a:r>
          </a:p>
        </p:txBody>
      </p:sp>
      <p:sp>
        <p:nvSpPr>
          <p:cNvPr id="124" name="TextBox 123">
            <a:hlinkClick r:id="rId10" action="ppaction://hlinksldjump"/>
            <a:extLst>
              <a:ext uri="{FF2B5EF4-FFF2-40B4-BE49-F238E27FC236}">
                <a16:creationId xmlns:a16="http://schemas.microsoft.com/office/drawing/2014/main" id="{31E90383-6AB7-0FFB-59F0-44BAEEB74584}"/>
              </a:ext>
            </a:extLst>
          </p:cNvPr>
          <p:cNvSpPr txBox="1"/>
          <p:nvPr/>
        </p:nvSpPr>
        <p:spPr>
          <a:xfrm>
            <a:off x="869323" y="5290315"/>
            <a:ext cx="119616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Future Scope</a:t>
            </a:r>
          </a:p>
        </p:txBody>
      </p:sp>
      <p:pic>
        <p:nvPicPr>
          <p:cNvPr id="125" name="Graphic 124" descr="Users with solid fill">
            <a:extLst>
              <a:ext uri="{FF2B5EF4-FFF2-40B4-BE49-F238E27FC236}">
                <a16:creationId xmlns:a16="http://schemas.microsoft.com/office/drawing/2014/main" id="{26CD6449-DAB4-63B6-B23B-93A360A271D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71033" y="812248"/>
            <a:ext cx="360000" cy="360000"/>
          </a:xfrm>
          <a:prstGeom prst="rect">
            <a:avLst/>
          </a:prstGeom>
        </p:spPr>
      </p:pic>
      <p:pic>
        <p:nvPicPr>
          <p:cNvPr id="126" name="Graphic 125" descr="Table with solid fill">
            <a:extLst>
              <a:ext uri="{FF2B5EF4-FFF2-40B4-BE49-F238E27FC236}">
                <a16:creationId xmlns:a16="http://schemas.microsoft.com/office/drawing/2014/main" id="{5C00B04C-8709-B18E-35DE-25A3A2FB3FD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8336" y="2598473"/>
            <a:ext cx="360000" cy="360000"/>
          </a:xfrm>
          <a:prstGeom prst="rect">
            <a:avLst/>
          </a:prstGeom>
        </p:spPr>
      </p:pic>
      <p:pic>
        <p:nvPicPr>
          <p:cNvPr id="127" name="Graphic 126" descr="Presentation with bar chart with solid fill">
            <a:extLst>
              <a:ext uri="{FF2B5EF4-FFF2-40B4-BE49-F238E27FC236}">
                <a16:creationId xmlns:a16="http://schemas.microsoft.com/office/drawing/2014/main" id="{567404A2-3D74-128C-A31E-ADF48D2FE6A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64276" y="3434989"/>
            <a:ext cx="360000" cy="360000"/>
          </a:xfrm>
          <a:prstGeom prst="rect">
            <a:avLst/>
          </a:prstGeom>
        </p:spPr>
      </p:pic>
      <p:pic>
        <p:nvPicPr>
          <p:cNvPr id="128" name="Graphic 127" descr="Music with solid fill">
            <a:extLst>
              <a:ext uri="{FF2B5EF4-FFF2-40B4-BE49-F238E27FC236}">
                <a16:creationId xmlns:a16="http://schemas.microsoft.com/office/drawing/2014/main" id="{D86B262E-63C7-5599-5FB1-1EB72E7C8C4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10500" y="3887329"/>
            <a:ext cx="360000" cy="360000"/>
          </a:xfrm>
          <a:prstGeom prst="rect">
            <a:avLst/>
          </a:prstGeom>
        </p:spPr>
      </p:pic>
      <p:pic>
        <p:nvPicPr>
          <p:cNvPr id="130" name="Graphic 129" descr="Clipboard with solid fill">
            <a:extLst>
              <a:ext uri="{FF2B5EF4-FFF2-40B4-BE49-F238E27FC236}">
                <a16:creationId xmlns:a16="http://schemas.microsoft.com/office/drawing/2014/main" id="{57C9A62C-4AE4-FE78-5442-ED64E627768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54903" y="1275123"/>
            <a:ext cx="360000" cy="360000"/>
          </a:xfrm>
          <a:prstGeom prst="rect">
            <a:avLst/>
          </a:prstGeom>
        </p:spPr>
      </p:pic>
      <p:pic>
        <p:nvPicPr>
          <p:cNvPr id="132" name="Graphic 131" descr="Telescope with solid fill">
            <a:extLst>
              <a:ext uri="{FF2B5EF4-FFF2-40B4-BE49-F238E27FC236}">
                <a16:creationId xmlns:a16="http://schemas.microsoft.com/office/drawing/2014/main" id="{66EBEAC0-836C-A5F4-DD02-4954AAE10E2B}"/>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52246" y="5219664"/>
            <a:ext cx="360000" cy="360000"/>
          </a:xfrm>
          <a:prstGeom prst="rect">
            <a:avLst/>
          </a:prstGeom>
        </p:spPr>
      </p:pic>
      <p:pic>
        <p:nvPicPr>
          <p:cNvPr id="134" name="Graphic 133" descr="Artificial Intelligence with solid fill">
            <a:extLst>
              <a:ext uri="{FF2B5EF4-FFF2-40B4-BE49-F238E27FC236}">
                <a16:creationId xmlns:a16="http://schemas.microsoft.com/office/drawing/2014/main" id="{764E9D46-A1DA-F5A3-FC48-80494B086A06}"/>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62582" y="4360463"/>
            <a:ext cx="360000" cy="360000"/>
          </a:xfrm>
          <a:prstGeom prst="rect">
            <a:avLst/>
          </a:prstGeom>
        </p:spPr>
      </p:pic>
      <p:pic>
        <p:nvPicPr>
          <p:cNvPr id="136" name="Graphic 135" descr="Thought bubble with solid fill">
            <a:extLst>
              <a:ext uri="{FF2B5EF4-FFF2-40B4-BE49-F238E27FC236}">
                <a16:creationId xmlns:a16="http://schemas.microsoft.com/office/drawing/2014/main" id="{1D1E974E-BE30-410B-1124-0D52A35C1B4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61457" y="4812803"/>
            <a:ext cx="360000" cy="360000"/>
          </a:xfrm>
          <a:prstGeom prst="rect">
            <a:avLst/>
          </a:prstGeom>
        </p:spPr>
      </p:pic>
      <p:pic>
        <p:nvPicPr>
          <p:cNvPr id="137" name="Graphic 136" descr="Handshake with solid fill">
            <a:extLst>
              <a:ext uri="{FF2B5EF4-FFF2-40B4-BE49-F238E27FC236}">
                <a16:creationId xmlns:a16="http://schemas.microsoft.com/office/drawing/2014/main" id="{8D08CB68-2F56-10A3-0F24-A42FE65FB6EB}"/>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48336" y="1724977"/>
            <a:ext cx="360000" cy="360000"/>
          </a:xfrm>
          <a:prstGeom prst="rect">
            <a:avLst/>
          </a:prstGeom>
        </p:spPr>
      </p:pic>
      <p:pic>
        <p:nvPicPr>
          <p:cNvPr id="138" name="Graphic 137" descr="Bullseye with solid fill">
            <a:extLst>
              <a:ext uri="{FF2B5EF4-FFF2-40B4-BE49-F238E27FC236}">
                <a16:creationId xmlns:a16="http://schemas.microsoft.com/office/drawing/2014/main" id="{FB0579E9-5259-A7D2-2995-449CFF9A1C01}"/>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361457" y="2149607"/>
            <a:ext cx="360000" cy="360000"/>
          </a:xfrm>
          <a:prstGeom prst="rect">
            <a:avLst/>
          </a:prstGeom>
        </p:spPr>
      </p:pic>
      <p:cxnSp>
        <p:nvCxnSpPr>
          <p:cNvPr id="139" name="Straight Connector 138">
            <a:extLst>
              <a:ext uri="{FF2B5EF4-FFF2-40B4-BE49-F238E27FC236}">
                <a16:creationId xmlns:a16="http://schemas.microsoft.com/office/drawing/2014/main" id="{2B7C244E-ED71-7FB7-80F0-F15FC9406D9B}"/>
              </a:ext>
            </a:extLst>
          </p:cNvPr>
          <p:cNvCxnSpPr>
            <a:cxnSpLocks/>
          </p:cNvCxnSpPr>
          <p:nvPr/>
        </p:nvCxnSpPr>
        <p:spPr>
          <a:xfrm>
            <a:off x="337523" y="3203103"/>
            <a:ext cx="1827347" cy="0"/>
          </a:xfrm>
          <a:prstGeom prst="line">
            <a:avLst/>
          </a:prstGeom>
          <a:ln>
            <a:solidFill>
              <a:srgbClr val="555554"/>
            </a:solidFill>
          </a:ln>
        </p:spPr>
        <p:style>
          <a:lnRef idx="1">
            <a:schemeClr val="accent1"/>
          </a:lnRef>
          <a:fillRef idx="0">
            <a:schemeClr val="accent1"/>
          </a:fillRef>
          <a:effectRef idx="0">
            <a:schemeClr val="accent1"/>
          </a:effectRef>
          <a:fontRef idx="minor">
            <a:schemeClr val="tx1"/>
          </a:fontRef>
        </p:style>
      </p:cxnSp>
      <p:pic>
        <p:nvPicPr>
          <p:cNvPr id="147" name="Picture Placeholder 146" descr="A person smiling at the camera&#10;&#10;Description automatically generated">
            <a:extLst>
              <a:ext uri="{FF2B5EF4-FFF2-40B4-BE49-F238E27FC236}">
                <a16:creationId xmlns:a16="http://schemas.microsoft.com/office/drawing/2014/main" id="{23033FF5-81A2-A282-77B6-FFA3D991CE86}"/>
              </a:ext>
            </a:extLst>
          </p:cNvPr>
          <p:cNvPicPr>
            <a:picLocks noGrp="1" noChangeAspect="1"/>
          </p:cNvPicPr>
          <p:nvPr>
            <p:ph type="pic" sz="quarter" idx="13"/>
          </p:nvPr>
        </p:nvPicPr>
        <p:blipFill>
          <a:blip r:embed="rId31">
            <a:extLst>
              <a:ext uri="{28A0092B-C50C-407E-A947-70E740481C1C}">
                <a14:useLocalDpi xmlns:a14="http://schemas.microsoft.com/office/drawing/2010/main" val="0"/>
              </a:ext>
            </a:extLst>
          </a:blip>
          <a:srcRect t="12500" b="12500"/>
          <a:stretch>
            <a:fillRect/>
          </a:stretch>
        </p:blipFill>
        <p:spPr/>
      </p:pic>
      <p:pic>
        <p:nvPicPr>
          <p:cNvPr id="151" name="Picture Placeholder 150" descr="A person standing on a boat&#10;&#10;Description automatically generated">
            <a:extLst>
              <a:ext uri="{FF2B5EF4-FFF2-40B4-BE49-F238E27FC236}">
                <a16:creationId xmlns:a16="http://schemas.microsoft.com/office/drawing/2014/main" id="{32965CD2-3638-5614-9699-CF7A9F839AA5}"/>
              </a:ext>
            </a:extLst>
          </p:cNvPr>
          <p:cNvPicPr>
            <a:picLocks noGrp="1" noChangeAspect="1"/>
          </p:cNvPicPr>
          <p:nvPr>
            <p:ph type="pic" sz="quarter" idx="11"/>
          </p:nvPr>
        </p:nvPicPr>
        <p:blipFill>
          <a:blip r:embed="rId32">
            <a:extLst>
              <a:ext uri="{28A0092B-C50C-407E-A947-70E740481C1C}">
                <a14:useLocalDpi xmlns:a14="http://schemas.microsoft.com/office/drawing/2010/main" val="0"/>
              </a:ext>
            </a:extLst>
          </a:blip>
          <a:srcRect t="12500" b="12500"/>
          <a:stretch>
            <a:fillRect/>
          </a:stretch>
        </p:blipFill>
        <p:spPr/>
      </p:pic>
      <p:pic>
        <p:nvPicPr>
          <p:cNvPr id="165" name="Picture Placeholder 164" descr="A person sitting on a motorcycle&#10;&#10;Description automatically generated">
            <a:extLst>
              <a:ext uri="{FF2B5EF4-FFF2-40B4-BE49-F238E27FC236}">
                <a16:creationId xmlns:a16="http://schemas.microsoft.com/office/drawing/2014/main" id="{A123D05A-E446-B6B8-CCE4-3360A1C2D6B6}"/>
              </a:ext>
            </a:extLst>
          </p:cNvPr>
          <p:cNvPicPr>
            <a:picLocks noGrp="1" noChangeAspect="1"/>
          </p:cNvPicPr>
          <p:nvPr>
            <p:ph type="pic" sz="quarter" idx="12"/>
          </p:nvPr>
        </p:nvPicPr>
        <p:blipFill>
          <a:blip r:embed="rId33">
            <a:extLst>
              <a:ext uri="{28A0092B-C50C-407E-A947-70E740481C1C}">
                <a14:useLocalDpi xmlns:a14="http://schemas.microsoft.com/office/drawing/2010/main" val="0"/>
              </a:ext>
            </a:extLst>
          </a:blip>
          <a:srcRect t="12500" b="12500"/>
          <a:stretch>
            <a:fillRect/>
          </a:stretch>
        </p:blipFill>
        <p:spPr/>
      </p:pic>
      <p:pic>
        <p:nvPicPr>
          <p:cNvPr id="167" name="Picture Placeholder 166" descr="A person holding a stuffed animal&#10;&#10;Description automatically generated">
            <a:extLst>
              <a:ext uri="{FF2B5EF4-FFF2-40B4-BE49-F238E27FC236}">
                <a16:creationId xmlns:a16="http://schemas.microsoft.com/office/drawing/2014/main" id="{CD0A06B3-5ED8-8125-0AF4-398EE691AD55}"/>
              </a:ext>
            </a:extLst>
          </p:cNvPr>
          <p:cNvPicPr>
            <a:picLocks noGrp="1" noChangeAspect="1"/>
          </p:cNvPicPr>
          <p:nvPr>
            <p:ph type="pic" sz="quarter" idx="10"/>
          </p:nvPr>
        </p:nvPicPr>
        <p:blipFill>
          <a:blip r:embed="rId34">
            <a:extLst>
              <a:ext uri="{28A0092B-C50C-407E-A947-70E740481C1C}">
                <a14:useLocalDpi xmlns:a14="http://schemas.microsoft.com/office/drawing/2010/main" val="0"/>
              </a:ext>
            </a:extLst>
          </a:blip>
          <a:srcRect t="12500" b="12500"/>
          <a:stretch>
            <a:fillRect/>
          </a:stretch>
        </p:blipFill>
        <p:spPr/>
      </p:pic>
    </p:spTree>
    <p:extLst>
      <p:ext uri="{BB962C8B-B14F-4D97-AF65-F5344CB8AC3E}">
        <p14:creationId xmlns:p14="http://schemas.microsoft.com/office/powerpoint/2010/main" val="1849461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C2C2C"/>
            </a:gs>
            <a:gs pos="55000">
              <a:schemeClr val="tx1"/>
            </a:gs>
          </a:gsLst>
          <a:lin ang="5400000" scaled="1"/>
          <a:tileRect/>
        </a:gradFill>
        <a:effectLst/>
      </p:bgPr>
    </p:bg>
    <p:spTree>
      <p:nvGrpSpPr>
        <p:cNvPr id="1" name=""/>
        <p:cNvGrpSpPr/>
        <p:nvPr/>
      </p:nvGrpSpPr>
      <p:grpSpPr>
        <a:xfrm>
          <a:off x="0" y="0"/>
          <a:ext cx="0" cy="0"/>
          <a:chOff x="0" y="0"/>
          <a:chExt cx="0" cy="0"/>
        </a:xfrm>
      </p:grpSpPr>
      <p:sp>
        <p:nvSpPr>
          <p:cNvPr id="92" name="TextBox 91">
            <a:extLst>
              <a:ext uri="{FF2B5EF4-FFF2-40B4-BE49-F238E27FC236}">
                <a16:creationId xmlns:a16="http://schemas.microsoft.com/office/drawing/2014/main" id="{232C2ADA-8B7B-4990-FB78-B27C9A79E87E}"/>
              </a:ext>
            </a:extLst>
          </p:cNvPr>
          <p:cNvSpPr txBox="1"/>
          <p:nvPr/>
        </p:nvSpPr>
        <p:spPr>
          <a:xfrm>
            <a:off x="3252736" y="1035548"/>
            <a:ext cx="2440092" cy="769441"/>
          </a:xfrm>
          <a:prstGeom prst="rect">
            <a:avLst/>
          </a:prstGeom>
          <a:noFill/>
        </p:spPr>
        <p:txBody>
          <a:bodyPr wrap="none" rtlCol="0">
            <a:spAutoFit/>
          </a:bodyPr>
          <a:lstStyle/>
          <a:p>
            <a:r>
              <a:rPr lang="en-IN" sz="4400" dirty="0">
                <a:solidFill>
                  <a:srgbClr val="1ED760"/>
                </a:solidFill>
                <a:latin typeface="Poppins Medium" panose="00000600000000000000" pitchFamily="50" charset="0"/>
                <a:cs typeface="Poppins Medium" panose="00000600000000000000" pitchFamily="50" charset="0"/>
              </a:rPr>
              <a:t>Agenda</a:t>
            </a:r>
          </a:p>
        </p:txBody>
      </p:sp>
      <p:sp>
        <p:nvSpPr>
          <p:cNvPr id="23" name="Rectangle: Rounded Corners 22">
            <a:extLst>
              <a:ext uri="{FF2B5EF4-FFF2-40B4-BE49-F238E27FC236}">
                <a16:creationId xmlns:a16="http://schemas.microsoft.com/office/drawing/2014/main" id="{44AF4737-265B-A328-3F66-0E2783658E82}"/>
              </a:ext>
            </a:extLst>
          </p:cNvPr>
          <p:cNvSpPr/>
          <p:nvPr/>
        </p:nvSpPr>
        <p:spPr>
          <a:xfrm rot="16200000">
            <a:off x="4513597" y="1116641"/>
            <a:ext cx="631017" cy="3152739"/>
          </a:xfrm>
          <a:prstGeom prst="roundRect">
            <a:avLst>
              <a:gd name="adj" fmla="val 6568"/>
            </a:avLst>
          </a:pr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36" name="Rectangle: Rounded Corners 35">
            <a:extLst>
              <a:ext uri="{FF2B5EF4-FFF2-40B4-BE49-F238E27FC236}">
                <a16:creationId xmlns:a16="http://schemas.microsoft.com/office/drawing/2014/main" id="{4DC967C5-83A7-AD1A-BBC7-D3A104DE021D}"/>
              </a:ext>
            </a:extLst>
          </p:cNvPr>
          <p:cNvSpPr/>
          <p:nvPr/>
        </p:nvSpPr>
        <p:spPr>
          <a:xfrm>
            <a:off x="3252736" y="2377501"/>
            <a:ext cx="627062" cy="627062"/>
          </a:xfrm>
          <a:prstGeom prst="roundRect">
            <a:avLst>
              <a:gd name="adj" fmla="val 4975"/>
            </a:avLst>
          </a:prstGeom>
          <a:solidFill>
            <a:srgbClr val="1ED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37" name="TextBox 36">
            <a:extLst>
              <a:ext uri="{FF2B5EF4-FFF2-40B4-BE49-F238E27FC236}">
                <a16:creationId xmlns:a16="http://schemas.microsoft.com/office/drawing/2014/main" id="{34F596A3-D6A5-20F5-27B0-AFB77A63F95B}"/>
              </a:ext>
            </a:extLst>
          </p:cNvPr>
          <p:cNvSpPr txBox="1"/>
          <p:nvPr/>
        </p:nvSpPr>
        <p:spPr>
          <a:xfrm>
            <a:off x="3341686" y="2539123"/>
            <a:ext cx="449162" cy="400110"/>
          </a:xfrm>
          <a:prstGeom prst="rect">
            <a:avLst/>
          </a:prstGeom>
          <a:noFill/>
        </p:spPr>
        <p:txBody>
          <a:bodyPr wrap="none" rtlCol="0">
            <a:spAutoFit/>
          </a:bodyPr>
          <a:lstStyle/>
          <a:p>
            <a:pPr algn="ctr"/>
            <a:r>
              <a:rPr lang="en-IN" sz="2000" b="1" dirty="0">
                <a:solidFill>
                  <a:schemeClr val="bg1"/>
                </a:solidFill>
                <a:latin typeface="Poppins Medium" panose="00000600000000000000" pitchFamily="50" charset="0"/>
                <a:cs typeface="Poppins Medium" panose="00000600000000000000" pitchFamily="50" charset="0"/>
              </a:rPr>
              <a:t>01</a:t>
            </a:r>
          </a:p>
        </p:txBody>
      </p:sp>
      <p:sp>
        <p:nvSpPr>
          <p:cNvPr id="39" name="TextBox 38">
            <a:extLst>
              <a:ext uri="{FF2B5EF4-FFF2-40B4-BE49-F238E27FC236}">
                <a16:creationId xmlns:a16="http://schemas.microsoft.com/office/drawing/2014/main" id="{FF6C9467-5B08-8BAB-F1CB-37ED726D228E}"/>
              </a:ext>
            </a:extLst>
          </p:cNvPr>
          <p:cNvSpPr txBox="1"/>
          <p:nvPr/>
        </p:nvSpPr>
        <p:spPr>
          <a:xfrm>
            <a:off x="3994125" y="2543667"/>
            <a:ext cx="1168910" cy="276999"/>
          </a:xfrm>
          <a:prstGeom prst="rect">
            <a:avLst/>
          </a:prstGeom>
          <a:noFill/>
        </p:spPr>
        <p:txBody>
          <a:bodyPr wrap="none" rtlCol="0">
            <a:spAutoFit/>
          </a:bodyPr>
          <a:lstStyle/>
          <a:p>
            <a:r>
              <a:rPr lang="en-IN" sz="1200" b="1" dirty="0">
                <a:solidFill>
                  <a:schemeClr val="bg1"/>
                </a:solidFill>
                <a:latin typeface="Poppins Medium" panose="00000600000000000000" pitchFamily="50" charset="0"/>
                <a:cs typeface="Poppins Medium" panose="00000600000000000000" pitchFamily="50" charset="0"/>
              </a:rPr>
              <a:t>Introduction</a:t>
            </a:r>
          </a:p>
        </p:txBody>
      </p:sp>
      <p:sp>
        <p:nvSpPr>
          <p:cNvPr id="45" name="Rectangle: Rounded Corners 44">
            <a:extLst>
              <a:ext uri="{FF2B5EF4-FFF2-40B4-BE49-F238E27FC236}">
                <a16:creationId xmlns:a16="http://schemas.microsoft.com/office/drawing/2014/main" id="{B256E905-DA71-294B-7F7C-C652F54C3A6E}"/>
              </a:ext>
            </a:extLst>
          </p:cNvPr>
          <p:cNvSpPr/>
          <p:nvPr/>
        </p:nvSpPr>
        <p:spPr>
          <a:xfrm rot="16200000">
            <a:off x="4513597" y="1974198"/>
            <a:ext cx="631017" cy="3152739"/>
          </a:xfrm>
          <a:prstGeom prst="roundRect">
            <a:avLst>
              <a:gd name="adj" fmla="val 6568"/>
            </a:avLst>
          </a:pr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46" name="Rectangle: Rounded Corners 45">
            <a:extLst>
              <a:ext uri="{FF2B5EF4-FFF2-40B4-BE49-F238E27FC236}">
                <a16:creationId xmlns:a16="http://schemas.microsoft.com/office/drawing/2014/main" id="{188EFA61-DB70-DAFC-31DC-BDC96A80EEA8}"/>
              </a:ext>
            </a:extLst>
          </p:cNvPr>
          <p:cNvSpPr/>
          <p:nvPr/>
        </p:nvSpPr>
        <p:spPr>
          <a:xfrm>
            <a:off x="3252736" y="3235058"/>
            <a:ext cx="627062" cy="627062"/>
          </a:xfrm>
          <a:prstGeom prst="roundRect">
            <a:avLst>
              <a:gd name="adj" fmla="val 4975"/>
            </a:avLst>
          </a:prstGeom>
          <a:solidFill>
            <a:srgbClr val="1ED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48" name="TextBox 47">
            <a:extLst>
              <a:ext uri="{FF2B5EF4-FFF2-40B4-BE49-F238E27FC236}">
                <a16:creationId xmlns:a16="http://schemas.microsoft.com/office/drawing/2014/main" id="{87923580-32B6-08A6-F477-AC680FDF33FA}"/>
              </a:ext>
            </a:extLst>
          </p:cNvPr>
          <p:cNvSpPr txBox="1"/>
          <p:nvPr/>
        </p:nvSpPr>
        <p:spPr>
          <a:xfrm>
            <a:off x="3312030" y="3396680"/>
            <a:ext cx="508473" cy="400110"/>
          </a:xfrm>
          <a:prstGeom prst="rect">
            <a:avLst/>
          </a:prstGeom>
          <a:noFill/>
        </p:spPr>
        <p:txBody>
          <a:bodyPr wrap="none" rtlCol="0">
            <a:spAutoFit/>
          </a:bodyPr>
          <a:lstStyle/>
          <a:p>
            <a:pPr algn="ctr"/>
            <a:r>
              <a:rPr lang="en-IN" sz="2000" b="1" dirty="0">
                <a:solidFill>
                  <a:schemeClr val="bg1"/>
                </a:solidFill>
                <a:latin typeface="Poppins Medium" panose="00000600000000000000" pitchFamily="50" charset="0"/>
                <a:cs typeface="Poppins Medium" panose="00000600000000000000" pitchFamily="50" charset="0"/>
              </a:rPr>
              <a:t>02</a:t>
            </a:r>
          </a:p>
        </p:txBody>
      </p:sp>
      <p:sp>
        <p:nvSpPr>
          <p:cNvPr id="51" name="TextBox 50">
            <a:extLst>
              <a:ext uri="{FF2B5EF4-FFF2-40B4-BE49-F238E27FC236}">
                <a16:creationId xmlns:a16="http://schemas.microsoft.com/office/drawing/2014/main" id="{0AE6C7DB-54A3-306D-51D7-F9A62821BC12}"/>
              </a:ext>
            </a:extLst>
          </p:cNvPr>
          <p:cNvSpPr txBox="1"/>
          <p:nvPr/>
        </p:nvSpPr>
        <p:spPr>
          <a:xfrm>
            <a:off x="3994125" y="3401224"/>
            <a:ext cx="1830950" cy="276999"/>
          </a:xfrm>
          <a:prstGeom prst="rect">
            <a:avLst/>
          </a:prstGeom>
          <a:noFill/>
        </p:spPr>
        <p:txBody>
          <a:bodyPr wrap="none" rtlCol="0">
            <a:spAutoFit/>
          </a:bodyPr>
          <a:lstStyle/>
          <a:p>
            <a:r>
              <a:rPr lang="en-IN" sz="1200" b="1" dirty="0">
                <a:solidFill>
                  <a:schemeClr val="bg1"/>
                </a:solidFill>
                <a:latin typeface="Poppins Medium" panose="00000600000000000000" pitchFamily="50" charset="0"/>
                <a:cs typeface="Poppins Medium" panose="00000600000000000000" pitchFamily="50" charset="0"/>
              </a:rPr>
              <a:t>Aims and Objectives</a:t>
            </a:r>
          </a:p>
        </p:txBody>
      </p:sp>
      <p:sp>
        <p:nvSpPr>
          <p:cNvPr id="56" name="Rectangle: Rounded Corners 55">
            <a:extLst>
              <a:ext uri="{FF2B5EF4-FFF2-40B4-BE49-F238E27FC236}">
                <a16:creationId xmlns:a16="http://schemas.microsoft.com/office/drawing/2014/main" id="{9BA740F2-8C9A-B970-BF59-F06421B1D7DA}"/>
              </a:ext>
            </a:extLst>
          </p:cNvPr>
          <p:cNvSpPr/>
          <p:nvPr/>
        </p:nvSpPr>
        <p:spPr>
          <a:xfrm rot="16200000">
            <a:off x="4513597" y="2831754"/>
            <a:ext cx="631017" cy="3152739"/>
          </a:xfrm>
          <a:prstGeom prst="roundRect">
            <a:avLst>
              <a:gd name="adj" fmla="val 6568"/>
            </a:avLst>
          </a:pr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57" name="Rectangle: Rounded Corners 56">
            <a:extLst>
              <a:ext uri="{FF2B5EF4-FFF2-40B4-BE49-F238E27FC236}">
                <a16:creationId xmlns:a16="http://schemas.microsoft.com/office/drawing/2014/main" id="{D7028E34-DEE1-21AF-1D83-2D82580FAEB2}"/>
              </a:ext>
            </a:extLst>
          </p:cNvPr>
          <p:cNvSpPr/>
          <p:nvPr/>
        </p:nvSpPr>
        <p:spPr>
          <a:xfrm>
            <a:off x="3252736" y="4092614"/>
            <a:ext cx="627062" cy="627062"/>
          </a:xfrm>
          <a:prstGeom prst="roundRect">
            <a:avLst>
              <a:gd name="adj" fmla="val 4975"/>
            </a:avLst>
          </a:prstGeom>
          <a:solidFill>
            <a:srgbClr val="1ED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59" name="TextBox 58">
            <a:extLst>
              <a:ext uri="{FF2B5EF4-FFF2-40B4-BE49-F238E27FC236}">
                <a16:creationId xmlns:a16="http://schemas.microsoft.com/office/drawing/2014/main" id="{6D780EB8-AF77-C957-0C50-B6CC014553E1}"/>
              </a:ext>
            </a:extLst>
          </p:cNvPr>
          <p:cNvSpPr txBox="1"/>
          <p:nvPr/>
        </p:nvSpPr>
        <p:spPr>
          <a:xfrm>
            <a:off x="3310427" y="4254236"/>
            <a:ext cx="511679" cy="400110"/>
          </a:xfrm>
          <a:prstGeom prst="rect">
            <a:avLst/>
          </a:prstGeom>
          <a:noFill/>
        </p:spPr>
        <p:txBody>
          <a:bodyPr wrap="none" rtlCol="0">
            <a:spAutoFit/>
          </a:bodyPr>
          <a:lstStyle/>
          <a:p>
            <a:pPr algn="ctr"/>
            <a:r>
              <a:rPr lang="en-IN" sz="2000" b="1" dirty="0">
                <a:solidFill>
                  <a:schemeClr val="bg1"/>
                </a:solidFill>
                <a:latin typeface="Poppins Medium" panose="00000600000000000000" pitchFamily="50" charset="0"/>
                <a:cs typeface="Poppins Medium" panose="00000600000000000000" pitchFamily="50" charset="0"/>
              </a:rPr>
              <a:t>03</a:t>
            </a:r>
          </a:p>
        </p:txBody>
      </p:sp>
      <p:sp>
        <p:nvSpPr>
          <p:cNvPr id="60" name="TextBox 59">
            <a:extLst>
              <a:ext uri="{FF2B5EF4-FFF2-40B4-BE49-F238E27FC236}">
                <a16:creationId xmlns:a16="http://schemas.microsoft.com/office/drawing/2014/main" id="{A182E973-9E5E-248B-72F7-B3EB6FB871AC}"/>
              </a:ext>
            </a:extLst>
          </p:cNvPr>
          <p:cNvSpPr txBox="1"/>
          <p:nvPr/>
        </p:nvSpPr>
        <p:spPr>
          <a:xfrm>
            <a:off x="3994125" y="4258780"/>
            <a:ext cx="816249" cy="276999"/>
          </a:xfrm>
          <a:prstGeom prst="rect">
            <a:avLst/>
          </a:prstGeom>
          <a:noFill/>
        </p:spPr>
        <p:txBody>
          <a:bodyPr wrap="none" rtlCol="0">
            <a:spAutoFit/>
          </a:bodyPr>
          <a:lstStyle/>
          <a:p>
            <a:r>
              <a:rPr lang="en-IN" sz="1200" b="1" dirty="0">
                <a:solidFill>
                  <a:schemeClr val="bg1"/>
                </a:solidFill>
                <a:latin typeface="Poppins Medium" panose="00000600000000000000" pitchFamily="50" charset="0"/>
                <a:cs typeface="Poppins Medium" panose="00000600000000000000" pitchFamily="50" charset="0"/>
              </a:rPr>
              <a:t>Dataset</a:t>
            </a:r>
          </a:p>
        </p:txBody>
      </p:sp>
      <p:sp>
        <p:nvSpPr>
          <p:cNvPr id="63" name="Rectangle: Rounded Corners 62">
            <a:extLst>
              <a:ext uri="{FF2B5EF4-FFF2-40B4-BE49-F238E27FC236}">
                <a16:creationId xmlns:a16="http://schemas.microsoft.com/office/drawing/2014/main" id="{47AFAA0F-4912-A9E2-F38E-0D53833DD103}"/>
              </a:ext>
            </a:extLst>
          </p:cNvPr>
          <p:cNvSpPr/>
          <p:nvPr/>
        </p:nvSpPr>
        <p:spPr>
          <a:xfrm rot="16200000">
            <a:off x="4513597" y="3635825"/>
            <a:ext cx="631017" cy="3152739"/>
          </a:xfrm>
          <a:prstGeom prst="roundRect">
            <a:avLst>
              <a:gd name="adj" fmla="val 6568"/>
            </a:avLst>
          </a:pr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66" name="Rectangle: Rounded Corners 65">
            <a:extLst>
              <a:ext uri="{FF2B5EF4-FFF2-40B4-BE49-F238E27FC236}">
                <a16:creationId xmlns:a16="http://schemas.microsoft.com/office/drawing/2014/main" id="{C800A48B-76D3-4A43-7A51-44D9C1E42F7E}"/>
              </a:ext>
            </a:extLst>
          </p:cNvPr>
          <p:cNvSpPr/>
          <p:nvPr/>
        </p:nvSpPr>
        <p:spPr>
          <a:xfrm>
            <a:off x="3252736" y="4896685"/>
            <a:ext cx="627062" cy="627062"/>
          </a:xfrm>
          <a:prstGeom prst="roundRect">
            <a:avLst>
              <a:gd name="adj" fmla="val 4975"/>
            </a:avLst>
          </a:prstGeom>
          <a:solidFill>
            <a:srgbClr val="1ED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74" name="TextBox 73">
            <a:extLst>
              <a:ext uri="{FF2B5EF4-FFF2-40B4-BE49-F238E27FC236}">
                <a16:creationId xmlns:a16="http://schemas.microsoft.com/office/drawing/2014/main" id="{D1EB0B5B-9B73-3AD3-B6AF-B8FD207D5402}"/>
              </a:ext>
            </a:extLst>
          </p:cNvPr>
          <p:cNvSpPr txBox="1"/>
          <p:nvPr/>
        </p:nvSpPr>
        <p:spPr>
          <a:xfrm>
            <a:off x="3303214" y="5058307"/>
            <a:ext cx="526106" cy="400110"/>
          </a:xfrm>
          <a:prstGeom prst="rect">
            <a:avLst/>
          </a:prstGeom>
          <a:noFill/>
        </p:spPr>
        <p:txBody>
          <a:bodyPr wrap="none" rtlCol="0">
            <a:spAutoFit/>
          </a:bodyPr>
          <a:lstStyle/>
          <a:p>
            <a:pPr algn="ctr"/>
            <a:r>
              <a:rPr lang="en-IN" sz="2000" b="1" dirty="0">
                <a:solidFill>
                  <a:schemeClr val="bg1"/>
                </a:solidFill>
                <a:latin typeface="Poppins Medium" panose="00000600000000000000" pitchFamily="50" charset="0"/>
                <a:cs typeface="Poppins Medium" panose="00000600000000000000" pitchFamily="50" charset="0"/>
              </a:rPr>
              <a:t>04</a:t>
            </a:r>
          </a:p>
        </p:txBody>
      </p:sp>
      <p:sp>
        <p:nvSpPr>
          <p:cNvPr id="78" name="TextBox 77">
            <a:extLst>
              <a:ext uri="{FF2B5EF4-FFF2-40B4-BE49-F238E27FC236}">
                <a16:creationId xmlns:a16="http://schemas.microsoft.com/office/drawing/2014/main" id="{245E1DAD-9FDE-65CC-54CB-E9BA20B4E466}"/>
              </a:ext>
            </a:extLst>
          </p:cNvPr>
          <p:cNvSpPr txBox="1"/>
          <p:nvPr/>
        </p:nvSpPr>
        <p:spPr>
          <a:xfrm>
            <a:off x="3994125" y="5062851"/>
            <a:ext cx="2225289" cy="276999"/>
          </a:xfrm>
          <a:prstGeom prst="rect">
            <a:avLst/>
          </a:prstGeom>
          <a:noFill/>
        </p:spPr>
        <p:txBody>
          <a:bodyPr wrap="none" rtlCol="0">
            <a:spAutoFit/>
          </a:bodyPr>
          <a:lstStyle/>
          <a:p>
            <a:r>
              <a:rPr lang="en-IN" sz="1200" b="1" dirty="0">
                <a:solidFill>
                  <a:schemeClr val="bg1"/>
                </a:solidFill>
                <a:latin typeface="Poppins Medium" panose="00000600000000000000" pitchFamily="50" charset="0"/>
                <a:cs typeface="Poppins Medium" panose="00000600000000000000" pitchFamily="50" charset="0"/>
              </a:rPr>
              <a:t>Exploratory Data Analysis</a:t>
            </a:r>
          </a:p>
        </p:txBody>
      </p:sp>
      <p:sp>
        <p:nvSpPr>
          <p:cNvPr id="89" name="Rectangle: Rounded Corners 88">
            <a:extLst>
              <a:ext uri="{FF2B5EF4-FFF2-40B4-BE49-F238E27FC236}">
                <a16:creationId xmlns:a16="http://schemas.microsoft.com/office/drawing/2014/main" id="{5BAB56DE-FAC9-6A3E-70C7-04B2135E8766}"/>
              </a:ext>
            </a:extLst>
          </p:cNvPr>
          <p:cNvSpPr/>
          <p:nvPr/>
        </p:nvSpPr>
        <p:spPr>
          <a:xfrm rot="16200000">
            <a:off x="7910401" y="1112685"/>
            <a:ext cx="631017" cy="3152739"/>
          </a:xfrm>
          <a:prstGeom prst="roundRect">
            <a:avLst>
              <a:gd name="adj" fmla="val 6568"/>
            </a:avLst>
          </a:pr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b="1"/>
          </a:p>
        </p:txBody>
      </p:sp>
      <p:sp>
        <p:nvSpPr>
          <p:cNvPr id="90" name="Rectangle: Rounded Corners 89">
            <a:extLst>
              <a:ext uri="{FF2B5EF4-FFF2-40B4-BE49-F238E27FC236}">
                <a16:creationId xmlns:a16="http://schemas.microsoft.com/office/drawing/2014/main" id="{071ECFCC-5BFD-B535-758F-699047D40F04}"/>
              </a:ext>
            </a:extLst>
          </p:cNvPr>
          <p:cNvSpPr/>
          <p:nvPr/>
        </p:nvSpPr>
        <p:spPr>
          <a:xfrm>
            <a:off x="6649540" y="2373545"/>
            <a:ext cx="627062" cy="627062"/>
          </a:xfrm>
          <a:prstGeom prst="roundRect">
            <a:avLst>
              <a:gd name="adj" fmla="val 4975"/>
            </a:avLst>
          </a:prstGeom>
          <a:solidFill>
            <a:srgbClr val="1ED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b="1"/>
          </a:p>
        </p:txBody>
      </p:sp>
      <p:sp>
        <p:nvSpPr>
          <p:cNvPr id="91" name="TextBox 90">
            <a:extLst>
              <a:ext uri="{FF2B5EF4-FFF2-40B4-BE49-F238E27FC236}">
                <a16:creationId xmlns:a16="http://schemas.microsoft.com/office/drawing/2014/main" id="{691D0EC1-C3E0-F617-AFB4-7CDFEF32BEFE}"/>
              </a:ext>
            </a:extLst>
          </p:cNvPr>
          <p:cNvSpPr txBox="1"/>
          <p:nvPr/>
        </p:nvSpPr>
        <p:spPr>
          <a:xfrm>
            <a:off x="6701620" y="2535167"/>
            <a:ext cx="522900" cy="400110"/>
          </a:xfrm>
          <a:prstGeom prst="rect">
            <a:avLst/>
          </a:prstGeom>
          <a:noFill/>
        </p:spPr>
        <p:txBody>
          <a:bodyPr wrap="none" rtlCol="0">
            <a:spAutoFit/>
          </a:bodyPr>
          <a:lstStyle/>
          <a:p>
            <a:pPr algn="ctr"/>
            <a:r>
              <a:rPr lang="en-IN" sz="2000" b="1" dirty="0">
                <a:solidFill>
                  <a:schemeClr val="bg1"/>
                </a:solidFill>
                <a:latin typeface="Poppins Medium" panose="00000600000000000000" pitchFamily="50" charset="0"/>
                <a:cs typeface="Poppins Medium" panose="00000600000000000000" pitchFamily="50" charset="0"/>
              </a:rPr>
              <a:t>05</a:t>
            </a:r>
            <a:endParaRPr lang="en-IN" b="1" dirty="0">
              <a:solidFill>
                <a:schemeClr val="bg1"/>
              </a:solidFill>
              <a:latin typeface="Poppins Medium" panose="00000600000000000000" pitchFamily="50" charset="0"/>
              <a:cs typeface="Poppins Medium" panose="00000600000000000000" pitchFamily="50" charset="0"/>
            </a:endParaRPr>
          </a:p>
        </p:txBody>
      </p:sp>
      <p:sp>
        <p:nvSpPr>
          <p:cNvPr id="93" name="TextBox 92">
            <a:extLst>
              <a:ext uri="{FF2B5EF4-FFF2-40B4-BE49-F238E27FC236}">
                <a16:creationId xmlns:a16="http://schemas.microsoft.com/office/drawing/2014/main" id="{77069DE1-F4F9-E1DF-E2CB-86CB44A03F01}"/>
              </a:ext>
            </a:extLst>
          </p:cNvPr>
          <p:cNvSpPr txBox="1"/>
          <p:nvPr/>
        </p:nvSpPr>
        <p:spPr>
          <a:xfrm>
            <a:off x="7390929" y="2554511"/>
            <a:ext cx="2266967" cy="276999"/>
          </a:xfrm>
          <a:prstGeom prst="rect">
            <a:avLst/>
          </a:prstGeom>
          <a:noFill/>
        </p:spPr>
        <p:txBody>
          <a:bodyPr wrap="none" rtlCol="0">
            <a:spAutoFit/>
          </a:bodyPr>
          <a:lstStyle/>
          <a:p>
            <a:r>
              <a:rPr lang="en-IN" sz="1200" b="1" dirty="0">
                <a:solidFill>
                  <a:schemeClr val="bg1"/>
                </a:solidFill>
                <a:latin typeface="Poppins Medium" panose="00000600000000000000" pitchFamily="50" charset="0"/>
                <a:cs typeface="Poppins Medium" panose="00000600000000000000" pitchFamily="50" charset="0"/>
              </a:rPr>
              <a:t>Recommendation System</a:t>
            </a:r>
          </a:p>
        </p:txBody>
      </p:sp>
      <p:grpSp>
        <p:nvGrpSpPr>
          <p:cNvPr id="7" name="Group 6">
            <a:extLst>
              <a:ext uri="{FF2B5EF4-FFF2-40B4-BE49-F238E27FC236}">
                <a16:creationId xmlns:a16="http://schemas.microsoft.com/office/drawing/2014/main" id="{7AE04041-2489-1C8B-2FC9-949BCD046337}"/>
              </a:ext>
            </a:extLst>
          </p:cNvPr>
          <p:cNvGrpSpPr/>
          <p:nvPr/>
        </p:nvGrpSpPr>
        <p:grpSpPr>
          <a:xfrm>
            <a:off x="3258053" y="292100"/>
            <a:ext cx="297947" cy="297947"/>
            <a:chOff x="8892506" y="664914"/>
            <a:chExt cx="209401" cy="209401"/>
          </a:xfrm>
        </p:grpSpPr>
        <p:sp>
          <p:nvSpPr>
            <p:cNvPr id="9" name="Oval 8">
              <a:hlinkClick r:id="" action="ppaction://hlinkshowjump?jump=previousslide"/>
              <a:extLst>
                <a:ext uri="{FF2B5EF4-FFF2-40B4-BE49-F238E27FC236}">
                  <a16:creationId xmlns:a16="http://schemas.microsoft.com/office/drawing/2014/main" id="{86E04132-DD40-D888-227A-2FF55C8155AC}"/>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Graphic 63" descr="Caret Left with solid fill">
              <a:hlinkClick r:id="" action="ppaction://hlinkshowjump?jump=previousslide"/>
              <a:extLst>
                <a:ext uri="{FF2B5EF4-FFF2-40B4-BE49-F238E27FC236}">
                  <a16:creationId xmlns:a16="http://schemas.microsoft.com/office/drawing/2014/main" id="{9D1CF412-EA23-FA8F-EF03-64FEC15FC5C2}"/>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16" name="Group 15">
            <a:extLst>
              <a:ext uri="{FF2B5EF4-FFF2-40B4-BE49-F238E27FC236}">
                <a16:creationId xmlns:a16="http://schemas.microsoft.com/office/drawing/2014/main" id="{589B536A-21A8-C49C-C264-E5F388E1EA52}"/>
              </a:ext>
            </a:extLst>
          </p:cNvPr>
          <p:cNvGrpSpPr/>
          <p:nvPr/>
        </p:nvGrpSpPr>
        <p:grpSpPr>
          <a:xfrm flipH="1">
            <a:off x="3665943" y="292100"/>
            <a:ext cx="297947" cy="297947"/>
            <a:chOff x="8892506" y="664914"/>
            <a:chExt cx="209401" cy="209401"/>
          </a:xfrm>
        </p:grpSpPr>
        <p:sp>
          <p:nvSpPr>
            <p:cNvPr id="17" name="Oval 16">
              <a:hlinkClick r:id="" action="ppaction://hlinkshowjump?jump=nextslide"/>
              <a:extLst>
                <a:ext uri="{FF2B5EF4-FFF2-40B4-BE49-F238E27FC236}">
                  <a16:creationId xmlns:a16="http://schemas.microsoft.com/office/drawing/2014/main" id="{40A466A9-4C65-A3A5-0762-2B090A939A8A}"/>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Graphic 63" descr="Caret Left with solid fill">
              <a:hlinkClick r:id="" action="ppaction://hlinkshowjump?jump=nextslide"/>
              <a:extLst>
                <a:ext uri="{FF2B5EF4-FFF2-40B4-BE49-F238E27FC236}">
                  <a16:creationId xmlns:a16="http://schemas.microsoft.com/office/drawing/2014/main" id="{8794D78F-E67C-04BF-C09E-C4A809C4CAD9}"/>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sp>
        <p:nvSpPr>
          <p:cNvPr id="20" name="Rectangle: Rounded Corners 55">
            <a:extLst>
              <a:ext uri="{FF2B5EF4-FFF2-40B4-BE49-F238E27FC236}">
                <a16:creationId xmlns:a16="http://schemas.microsoft.com/office/drawing/2014/main" id="{4E7A28A0-1266-1F02-4A2E-D208DD572624}"/>
              </a:ext>
            </a:extLst>
          </p:cNvPr>
          <p:cNvSpPr/>
          <p:nvPr/>
        </p:nvSpPr>
        <p:spPr>
          <a:xfrm rot="16200000">
            <a:off x="7910401" y="1974197"/>
            <a:ext cx="631017" cy="3152739"/>
          </a:xfrm>
          <a:prstGeom prst="roundRect">
            <a:avLst>
              <a:gd name="adj" fmla="val 6568"/>
            </a:avLst>
          </a:pr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21" name="Rectangle: Rounded Corners 56">
            <a:extLst>
              <a:ext uri="{FF2B5EF4-FFF2-40B4-BE49-F238E27FC236}">
                <a16:creationId xmlns:a16="http://schemas.microsoft.com/office/drawing/2014/main" id="{EAF434E7-2644-6A57-ACD1-D3E8193E486E}"/>
              </a:ext>
            </a:extLst>
          </p:cNvPr>
          <p:cNvSpPr/>
          <p:nvPr/>
        </p:nvSpPr>
        <p:spPr>
          <a:xfrm>
            <a:off x="6649540" y="3235057"/>
            <a:ext cx="627062" cy="627062"/>
          </a:xfrm>
          <a:prstGeom prst="roundRect">
            <a:avLst>
              <a:gd name="adj" fmla="val 4975"/>
            </a:avLst>
          </a:prstGeom>
          <a:solidFill>
            <a:srgbClr val="1ED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22" name="TextBox 21">
            <a:extLst>
              <a:ext uri="{FF2B5EF4-FFF2-40B4-BE49-F238E27FC236}">
                <a16:creationId xmlns:a16="http://schemas.microsoft.com/office/drawing/2014/main" id="{A8606093-41F3-E892-6B72-DBA6A6493830}"/>
              </a:ext>
            </a:extLst>
          </p:cNvPr>
          <p:cNvSpPr txBox="1"/>
          <p:nvPr/>
        </p:nvSpPr>
        <p:spPr>
          <a:xfrm>
            <a:off x="6700821" y="3396679"/>
            <a:ext cx="524503" cy="400110"/>
          </a:xfrm>
          <a:prstGeom prst="rect">
            <a:avLst/>
          </a:prstGeom>
          <a:noFill/>
        </p:spPr>
        <p:txBody>
          <a:bodyPr wrap="none" rtlCol="0">
            <a:spAutoFit/>
          </a:bodyPr>
          <a:lstStyle/>
          <a:p>
            <a:pPr algn="ctr"/>
            <a:r>
              <a:rPr lang="en-IN" sz="2000" b="1" dirty="0">
                <a:solidFill>
                  <a:schemeClr val="bg1"/>
                </a:solidFill>
                <a:latin typeface="Poppins Medium" panose="00000600000000000000" pitchFamily="50" charset="0"/>
                <a:cs typeface="Poppins Medium" panose="00000600000000000000" pitchFamily="50" charset="0"/>
              </a:rPr>
              <a:t>06</a:t>
            </a:r>
          </a:p>
        </p:txBody>
      </p:sp>
      <p:sp>
        <p:nvSpPr>
          <p:cNvPr id="27" name="TextBox 26">
            <a:extLst>
              <a:ext uri="{FF2B5EF4-FFF2-40B4-BE49-F238E27FC236}">
                <a16:creationId xmlns:a16="http://schemas.microsoft.com/office/drawing/2014/main" id="{36C6CBEA-4366-CCCA-D576-2135F3C6EC74}"/>
              </a:ext>
            </a:extLst>
          </p:cNvPr>
          <p:cNvSpPr txBox="1"/>
          <p:nvPr/>
        </p:nvSpPr>
        <p:spPr>
          <a:xfrm>
            <a:off x="7390929" y="3416023"/>
            <a:ext cx="1146468" cy="276999"/>
          </a:xfrm>
          <a:prstGeom prst="rect">
            <a:avLst/>
          </a:prstGeom>
          <a:noFill/>
        </p:spPr>
        <p:txBody>
          <a:bodyPr wrap="none" rtlCol="0">
            <a:spAutoFit/>
          </a:bodyPr>
          <a:lstStyle/>
          <a:p>
            <a:r>
              <a:rPr lang="en-IN" sz="1200" b="1" dirty="0">
                <a:solidFill>
                  <a:schemeClr val="bg1"/>
                </a:solidFill>
                <a:latin typeface="Poppins Medium" panose="00000600000000000000" pitchFamily="50" charset="0"/>
                <a:cs typeface="Poppins Medium" panose="00000600000000000000" pitchFamily="50" charset="0"/>
              </a:rPr>
              <a:t>Key Insights</a:t>
            </a:r>
          </a:p>
        </p:txBody>
      </p:sp>
      <p:sp>
        <p:nvSpPr>
          <p:cNvPr id="28" name="Rectangle: Rounded Corners 55">
            <a:extLst>
              <a:ext uri="{FF2B5EF4-FFF2-40B4-BE49-F238E27FC236}">
                <a16:creationId xmlns:a16="http://schemas.microsoft.com/office/drawing/2014/main" id="{B29A3BA0-37C3-2C2C-C27A-060D22AC8AA0}"/>
              </a:ext>
            </a:extLst>
          </p:cNvPr>
          <p:cNvSpPr/>
          <p:nvPr/>
        </p:nvSpPr>
        <p:spPr>
          <a:xfrm rot="16200000">
            <a:off x="7910401" y="2831267"/>
            <a:ext cx="631017" cy="3152739"/>
          </a:xfrm>
          <a:prstGeom prst="roundRect">
            <a:avLst>
              <a:gd name="adj" fmla="val 6568"/>
            </a:avLst>
          </a:pr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29" name="Rectangle: Rounded Corners 56">
            <a:extLst>
              <a:ext uri="{FF2B5EF4-FFF2-40B4-BE49-F238E27FC236}">
                <a16:creationId xmlns:a16="http://schemas.microsoft.com/office/drawing/2014/main" id="{22E686A0-B309-6F54-F843-218519C7D8F1}"/>
              </a:ext>
            </a:extLst>
          </p:cNvPr>
          <p:cNvSpPr/>
          <p:nvPr/>
        </p:nvSpPr>
        <p:spPr>
          <a:xfrm>
            <a:off x="6649540" y="4092127"/>
            <a:ext cx="627062" cy="627062"/>
          </a:xfrm>
          <a:prstGeom prst="roundRect">
            <a:avLst>
              <a:gd name="adj" fmla="val 4975"/>
            </a:avLst>
          </a:prstGeom>
          <a:solidFill>
            <a:srgbClr val="1ED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30" name="TextBox 29">
            <a:extLst>
              <a:ext uri="{FF2B5EF4-FFF2-40B4-BE49-F238E27FC236}">
                <a16:creationId xmlns:a16="http://schemas.microsoft.com/office/drawing/2014/main" id="{B65BBAE2-8927-84A2-7FCF-51A96F1B2ACA}"/>
              </a:ext>
            </a:extLst>
          </p:cNvPr>
          <p:cNvSpPr txBox="1"/>
          <p:nvPr/>
        </p:nvSpPr>
        <p:spPr>
          <a:xfrm>
            <a:off x="6711240" y="4253749"/>
            <a:ext cx="503664" cy="400110"/>
          </a:xfrm>
          <a:prstGeom prst="rect">
            <a:avLst/>
          </a:prstGeom>
          <a:noFill/>
        </p:spPr>
        <p:txBody>
          <a:bodyPr wrap="none" rtlCol="0">
            <a:spAutoFit/>
          </a:bodyPr>
          <a:lstStyle/>
          <a:p>
            <a:pPr algn="ctr"/>
            <a:r>
              <a:rPr lang="en-IN" sz="2000" b="1" dirty="0">
                <a:solidFill>
                  <a:schemeClr val="bg1"/>
                </a:solidFill>
                <a:latin typeface="Poppins Medium" panose="00000600000000000000" pitchFamily="50" charset="0"/>
                <a:cs typeface="Poppins Medium" panose="00000600000000000000" pitchFamily="50" charset="0"/>
              </a:rPr>
              <a:t>07</a:t>
            </a:r>
          </a:p>
        </p:txBody>
      </p:sp>
      <p:sp>
        <p:nvSpPr>
          <p:cNvPr id="33" name="TextBox 32">
            <a:extLst>
              <a:ext uri="{FF2B5EF4-FFF2-40B4-BE49-F238E27FC236}">
                <a16:creationId xmlns:a16="http://schemas.microsoft.com/office/drawing/2014/main" id="{967A37CE-4A8E-0F70-E6DC-E5078585685A}"/>
              </a:ext>
            </a:extLst>
          </p:cNvPr>
          <p:cNvSpPr txBox="1"/>
          <p:nvPr/>
        </p:nvSpPr>
        <p:spPr>
          <a:xfrm>
            <a:off x="7390929" y="4273093"/>
            <a:ext cx="1083951" cy="276999"/>
          </a:xfrm>
          <a:prstGeom prst="rect">
            <a:avLst/>
          </a:prstGeom>
          <a:noFill/>
        </p:spPr>
        <p:txBody>
          <a:bodyPr wrap="none" rtlCol="0">
            <a:spAutoFit/>
          </a:bodyPr>
          <a:lstStyle/>
          <a:p>
            <a:r>
              <a:rPr lang="en-IN" sz="1200" b="1" dirty="0">
                <a:solidFill>
                  <a:schemeClr val="bg1"/>
                </a:solidFill>
                <a:latin typeface="Poppins Medium" panose="00000600000000000000" pitchFamily="50" charset="0"/>
                <a:cs typeface="Poppins Medium" panose="00000600000000000000" pitchFamily="50" charset="0"/>
              </a:rPr>
              <a:t>Conclusion</a:t>
            </a:r>
          </a:p>
        </p:txBody>
      </p:sp>
      <p:sp>
        <p:nvSpPr>
          <p:cNvPr id="34" name="Rectangle: Rounded Corners 55">
            <a:extLst>
              <a:ext uri="{FF2B5EF4-FFF2-40B4-BE49-F238E27FC236}">
                <a16:creationId xmlns:a16="http://schemas.microsoft.com/office/drawing/2014/main" id="{BE2DBCDB-901D-95F6-C396-8AB2770E7F31}"/>
              </a:ext>
            </a:extLst>
          </p:cNvPr>
          <p:cNvSpPr/>
          <p:nvPr/>
        </p:nvSpPr>
        <p:spPr>
          <a:xfrm rot="16200000">
            <a:off x="7910401" y="3636670"/>
            <a:ext cx="631017" cy="3152739"/>
          </a:xfrm>
          <a:prstGeom prst="roundRect">
            <a:avLst>
              <a:gd name="adj" fmla="val 6568"/>
            </a:avLst>
          </a:pr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35" name="Rectangle: Rounded Corners 56">
            <a:extLst>
              <a:ext uri="{FF2B5EF4-FFF2-40B4-BE49-F238E27FC236}">
                <a16:creationId xmlns:a16="http://schemas.microsoft.com/office/drawing/2014/main" id="{1D4B6E82-EEED-3221-5F7A-4C3AAC5356D9}"/>
              </a:ext>
            </a:extLst>
          </p:cNvPr>
          <p:cNvSpPr/>
          <p:nvPr/>
        </p:nvSpPr>
        <p:spPr>
          <a:xfrm>
            <a:off x="6649540" y="4897530"/>
            <a:ext cx="627062" cy="627062"/>
          </a:xfrm>
          <a:prstGeom prst="roundRect">
            <a:avLst>
              <a:gd name="adj" fmla="val 4975"/>
            </a:avLst>
          </a:prstGeom>
          <a:solidFill>
            <a:srgbClr val="1ED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41" name="TextBox 40">
            <a:extLst>
              <a:ext uri="{FF2B5EF4-FFF2-40B4-BE49-F238E27FC236}">
                <a16:creationId xmlns:a16="http://schemas.microsoft.com/office/drawing/2014/main" id="{0195AD4B-205E-ADC8-6B2E-39488738775D}"/>
              </a:ext>
            </a:extLst>
          </p:cNvPr>
          <p:cNvSpPr txBox="1"/>
          <p:nvPr/>
        </p:nvSpPr>
        <p:spPr>
          <a:xfrm>
            <a:off x="6701621" y="5059152"/>
            <a:ext cx="522900" cy="400110"/>
          </a:xfrm>
          <a:prstGeom prst="rect">
            <a:avLst/>
          </a:prstGeom>
          <a:noFill/>
        </p:spPr>
        <p:txBody>
          <a:bodyPr wrap="none" rtlCol="0">
            <a:spAutoFit/>
          </a:bodyPr>
          <a:lstStyle/>
          <a:p>
            <a:pPr algn="ctr"/>
            <a:r>
              <a:rPr lang="en-IN" sz="2000" b="1" dirty="0">
                <a:solidFill>
                  <a:schemeClr val="bg1"/>
                </a:solidFill>
                <a:latin typeface="Poppins Medium" panose="00000600000000000000" pitchFamily="50" charset="0"/>
                <a:cs typeface="Poppins Medium" panose="00000600000000000000" pitchFamily="50" charset="0"/>
              </a:rPr>
              <a:t>08</a:t>
            </a:r>
          </a:p>
        </p:txBody>
      </p:sp>
      <p:sp>
        <p:nvSpPr>
          <p:cNvPr id="43" name="TextBox 42">
            <a:extLst>
              <a:ext uri="{FF2B5EF4-FFF2-40B4-BE49-F238E27FC236}">
                <a16:creationId xmlns:a16="http://schemas.microsoft.com/office/drawing/2014/main" id="{D8D79EF5-FD4E-E233-114D-1CBD9138CE54}"/>
              </a:ext>
            </a:extLst>
          </p:cNvPr>
          <p:cNvSpPr txBox="1"/>
          <p:nvPr/>
        </p:nvSpPr>
        <p:spPr>
          <a:xfrm>
            <a:off x="7390929" y="5078496"/>
            <a:ext cx="1231427" cy="276999"/>
          </a:xfrm>
          <a:prstGeom prst="rect">
            <a:avLst/>
          </a:prstGeom>
          <a:noFill/>
        </p:spPr>
        <p:txBody>
          <a:bodyPr wrap="none" rtlCol="0">
            <a:spAutoFit/>
          </a:bodyPr>
          <a:lstStyle/>
          <a:p>
            <a:r>
              <a:rPr lang="en-IN" sz="1200" b="1" dirty="0">
                <a:solidFill>
                  <a:schemeClr val="bg1"/>
                </a:solidFill>
                <a:latin typeface="Poppins Medium" panose="00000600000000000000" pitchFamily="50" charset="0"/>
                <a:cs typeface="Poppins Medium" panose="00000600000000000000" pitchFamily="50" charset="0"/>
              </a:rPr>
              <a:t>Future Scope</a:t>
            </a:r>
          </a:p>
        </p:txBody>
      </p:sp>
      <p:grpSp>
        <p:nvGrpSpPr>
          <p:cNvPr id="44" name="Group 43">
            <a:extLst>
              <a:ext uri="{FF2B5EF4-FFF2-40B4-BE49-F238E27FC236}">
                <a16:creationId xmlns:a16="http://schemas.microsoft.com/office/drawing/2014/main" id="{47BAEA14-897D-EAEF-EB84-6FE5086E5E53}"/>
              </a:ext>
            </a:extLst>
          </p:cNvPr>
          <p:cNvGrpSpPr/>
          <p:nvPr/>
        </p:nvGrpSpPr>
        <p:grpSpPr>
          <a:xfrm>
            <a:off x="9505833" y="294121"/>
            <a:ext cx="798522" cy="297947"/>
            <a:chOff x="9104466" y="294121"/>
            <a:chExt cx="1175289" cy="297947"/>
          </a:xfrm>
        </p:grpSpPr>
        <p:sp>
          <p:nvSpPr>
            <p:cNvPr id="47" name="Rectangle: Rounded Corners 70">
              <a:extLst>
                <a:ext uri="{FF2B5EF4-FFF2-40B4-BE49-F238E27FC236}">
                  <a16:creationId xmlns:a16="http://schemas.microsoft.com/office/drawing/2014/main" id="{EFD3CA67-6066-8D43-3D08-03B3A1B1EAF9}"/>
                </a:ext>
              </a:extLst>
            </p:cNvPr>
            <p:cNvSpPr/>
            <p:nvPr/>
          </p:nvSpPr>
          <p:spPr>
            <a:xfrm>
              <a:off x="9104466" y="294121"/>
              <a:ext cx="1011084" cy="297947"/>
            </a:xfrm>
            <a:prstGeom prst="roundRect">
              <a:avLst>
                <a:gd name="adj" fmla="val 5000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TextBox 48">
              <a:extLst>
                <a:ext uri="{FF2B5EF4-FFF2-40B4-BE49-F238E27FC236}">
                  <a16:creationId xmlns:a16="http://schemas.microsoft.com/office/drawing/2014/main" id="{E3D93B3F-197E-198A-504D-143F55A4F23B}"/>
                </a:ext>
              </a:extLst>
            </p:cNvPr>
            <p:cNvSpPr txBox="1"/>
            <p:nvPr/>
          </p:nvSpPr>
          <p:spPr>
            <a:xfrm>
              <a:off x="9343647" y="313048"/>
              <a:ext cx="936108" cy="276999"/>
            </a:xfrm>
            <a:prstGeom prst="rect">
              <a:avLst/>
            </a:prstGeom>
            <a:noFill/>
          </p:spPr>
          <p:txBody>
            <a:bodyPr wrap="square" rtlCol="0">
              <a:spAutoFit/>
            </a:bodyPr>
            <a:lstStyle/>
            <a:p>
              <a:r>
                <a:rPr lang="en-IN" sz="1200" dirty="0">
                  <a:solidFill>
                    <a:schemeClr val="bg1"/>
                  </a:solidFill>
                  <a:latin typeface="Poppins Medium" panose="00000600000000000000" pitchFamily="50" charset="0"/>
                  <a:cs typeface="Poppins Medium" panose="00000600000000000000" pitchFamily="50" charset="0"/>
                </a:rPr>
                <a:t>02</a:t>
              </a:r>
            </a:p>
          </p:txBody>
        </p:sp>
      </p:grpSp>
      <p:sp>
        <p:nvSpPr>
          <p:cNvPr id="50" name="Rectangle: Rounded Corners 74">
            <a:extLst>
              <a:ext uri="{FF2B5EF4-FFF2-40B4-BE49-F238E27FC236}">
                <a16:creationId xmlns:a16="http://schemas.microsoft.com/office/drawing/2014/main" id="{EBAB12FB-98FA-F656-F258-14703D4F2F5E}"/>
              </a:ext>
            </a:extLst>
          </p:cNvPr>
          <p:cNvSpPr/>
          <p:nvPr/>
        </p:nvSpPr>
        <p:spPr>
          <a:xfrm>
            <a:off x="10428440" y="292101"/>
            <a:ext cx="1363509" cy="299968"/>
          </a:xfrm>
          <a:prstGeom prst="roundRect">
            <a:avLst>
              <a:gd name="adj" fmla="val 50000"/>
            </a:avLst>
          </a:prstGeom>
          <a:solidFill>
            <a:srgbClr val="0A08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12837BB2-8B94-EC22-606A-2A0DA1FF6DBA}"/>
              </a:ext>
            </a:extLst>
          </p:cNvPr>
          <p:cNvSpPr txBox="1"/>
          <p:nvPr/>
        </p:nvSpPr>
        <p:spPr>
          <a:xfrm>
            <a:off x="10810702" y="328200"/>
            <a:ext cx="561372"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SSSK</a:t>
            </a:r>
          </a:p>
        </p:txBody>
      </p:sp>
      <p:sp>
        <p:nvSpPr>
          <p:cNvPr id="54" name="Oval 53">
            <a:extLst>
              <a:ext uri="{FF2B5EF4-FFF2-40B4-BE49-F238E27FC236}">
                <a16:creationId xmlns:a16="http://schemas.microsoft.com/office/drawing/2014/main" id="{98A49478-2F9F-5B09-6B7D-BB3936AE9160}"/>
              </a:ext>
            </a:extLst>
          </p:cNvPr>
          <p:cNvSpPr/>
          <p:nvPr/>
        </p:nvSpPr>
        <p:spPr>
          <a:xfrm>
            <a:off x="10465928" y="322008"/>
            <a:ext cx="238127" cy="238127"/>
          </a:xfrm>
          <a:prstGeom prst="ellipse">
            <a:avLst/>
          </a:prstGeom>
          <a:solidFill>
            <a:srgbClr val="55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Graphic 78">
            <a:extLst>
              <a:ext uri="{FF2B5EF4-FFF2-40B4-BE49-F238E27FC236}">
                <a16:creationId xmlns:a16="http://schemas.microsoft.com/office/drawing/2014/main" id="{1D6F4C4A-31BC-CAF3-46DA-56FCB4824F12}"/>
              </a:ext>
            </a:extLst>
          </p:cNvPr>
          <p:cNvSpPr/>
          <p:nvPr/>
        </p:nvSpPr>
        <p:spPr>
          <a:xfrm>
            <a:off x="10526959" y="377048"/>
            <a:ext cx="116064" cy="12804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bg1"/>
          </a:solidFill>
          <a:ln w="6016" cap="flat">
            <a:noFill/>
            <a:prstDash val="solid"/>
            <a:miter/>
          </a:ln>
        </p:spPr>
        <p:txBody>
          <a:bodyPr rtlCol="0" anchor="ctr"/>
          <a:lstStyle/>
          <a:p>
            <a:endParaRPr lang="en-IN"/>
          </a:p>
        </p:txBody>
      </p:sp>
      <p:sp>
        <p:nvSpPr>
          <p:cNvPr id="58" name="Isosceles Triangle 80">
            <a:extLst>
              <a:ext uri="{FF2B5EF4-FFF2-40B4-BE49-F238E27FC236}">
                <a16:creationId xmlns:a16="http://schemas.microsoft.com/office/drawing/2014/main" id="{F7F8B24B-17C4-9E0B-BF26-B8CCF318339E}"/>
              </a:ext>
            </a:extLst>
          </p:cNvPr>
          <p:cNvSpPr/>
          <p:nvPr/>
        </p:nvSpPr>
        <p:spPr>
          <a:xfrm rot="3600000">
            <a:off x="11583174" y="388252"/>
            <a:ext cx="86542" cy="746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7" name="Rectangle 126">
            <a:extLst>
              <a:ext uri="{FF2B5EF4-FFF2-40B4-BE49-F238E27FC236}">
                <a16:creationId xmlns:a16="http://schemas.microsoft.com/office/drawing/2014/main" id="{6252B8E7-AEE3-1BE8-B22D-1069BA9F4DA6}"/>
              </a:ext>
            </a:extLst>
          </p:cNvPr>
          <p:cNvSpPr/>
          <p:nvPr/>
        </p:nvSpPr>
        <p:spPr>
          <a:xfrm>
            <a:off x="0" y="0"/>
            <a:ext cx="2402237"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p:nvGrpSpPr>
          <p:cNvPr id="128" name="Group 127">
            <a:extLst>
              <a:ext uri="{FF2B5EF4-FFF2-40B4-BE49-F238E27FC236}">
                <a16:creationId xmlns:a16="http://schemas.microsoft.com/office/drawing/2014/main" id="{3C2DC888-3D88-BCD2-B2BC-B78BBA10511E}"/>
              </a:ext>
            </a:extLst>
          </p:cNvPr>
          <p:cNvGrpSpPr/>
          <p:nvPr/>
        </p:nvGrpSpPr>
        <p:grpSpPr>
          <a:xfrm>
            <a:off x="400078" y="221673"/>
            <a:ext cx="361410" cy="70427"/>
            <a:chOff x="249382" y="221673"/>
            <a:chExt cx="234616" cy="45719"/>
          </a:xfrm>
        </p:grpSpPr>
        <p:sp>
          <p:nvSpPr>
            <p:cNvPr id="129" name="Oval 128">
              <a:extLst>
                <a:ext uri="{FF2B5EF4-FFF2-40B4-BE49-F238E27FC236}">
                  <a16:creationId xmlns:a16="http://schemas.microsoft.com/office/drawing/2014/main" id="{A3649FA5-DD3F-CF80-7AB6-F7659F8E9402}"/>
                </a:ext>
              </a:extLst>
            </p:cNvPr>
            <p:cNvSpPr/>
            <p:nvPr/>
          </p:nvSpPr>
          <p:spPr>
            <a:xfrm>
              <a:off x="24938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Oval 129">
              <a:extLst>
                <a:ext uri="{FF2B5EF4-FFF2-40B4-BE49-F238E27FC236}">
                  <a16:creationId xmlns:a16="http://schemas.microsoft.com/office/drawing/2014/main" id="{33399E84-C81E-74C5-E953-4848CAA00A6C}"/>
                </a:ext>
              </a:extLst>
            </p:cNvPr>
            <p:cNvSpPr/>
            <p:nvPr/>
          </p:nvSpPr>
          <p:spPr>
            <a:xfrm>
              <a:off x="34463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 name="Oval 130">
              <a:extLst>
                <a:ext uri="{FF2B5EF4-FFF2-40B4-BE49-F238E27FC236}">
                  <a16:creationId xmlns:a16="http://schemas.microsoft.com/office/drawing/2014/main" id="{BB1D70BC-97B9-3F60-D4E8-D8BD24ADF4BF}"/>
                </a:ext>
              </a:extLst>
            </p:cNvPr>
            <p:cNvSpPr/>
            <p:nvPr/>
          </p:nvSpPr>
          <p:spPr>
            <a:xfrm>
              <a:off x="438279"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2" name="TextBox 131">
            <a:hlinkClick r:id="rId2" action="ppaction://hlinksldjump"/>
            <a:extLst>
              <a:ext uri="{FF2B5EF4-FFF2-40B4-BE49-F238E27FC236}">
                <a16:creationId xmlns:a16="http://schemas.microsoft.com/office/drawing/2014/main" id="{B3AFC89E-F74A-7C0F-C591-38CC4ED9EC88}"/>
              </a:ext>
            </a:extLst>
          </p:cNvPr>
          <p:cNvSpPr txBox="1"/>
          <p:nvPr/>
        </p:nvSpPr>
        <p:spPr>
          <a:xfrm>
            <a:off x="869323" y="845770"/>
            <a:ext cx="949299"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Team</a:t>
            </a:r>
          </a:p>
        </p:txBody>
      </p:sp>
      <p:sp>
        <p:nvSpPr>
          <p:cNvPr id="133" name="TextBox 132">
            <a:hlinkClick r:id="rId3" action="ppaction://hlinksldjump"/>
            <a:extLst>
              <a:ext uri="{FF2B5EF4-FFF2-40B4-BE49-F238E27FC236}">
                <a16:creationId xmlns:a16="http://schemas.microsoft.com/office/drawing/2014/main" id="{76968DD0-2942-EEBB-AEE6-FC4C75C98B01}"/>
              </a:ext>
            </a:extLst>
          </p:cNvPr>
          <p:cNvSpPr txBox="1"/>
          <p:nvPr/>
        </p:nvSpPr>
        <p:spPr>
          <a:xfrm>
            <a:off x="869323" y="1302704"/>
            <a:ext cx="798617" cy="276999"/>
          </a:xfrm>
          <a:prstGeom prst="rect">
            <a:avLst/>
          </a:prstGeom>
          <a:noFill/>
        </p:spPr>
        <p:txBody>
          <a:bodyPr wrap="none" rtlCol="0">
            <a:spAutoFit/>
          </a:bodyPr>
          <a:lstStyle/>
          <a:p>
            <a:r>
              <a:rPr lang="en-IN" sz="1200" dirty="0">
                <a:solidFill>
                  <a:srgbClr val="1BD760"/>
                </a:solidFill>
                <a:latin typeface="Poppins Medium" panose="00000600000000000000" pitchFamily="50" charset="0"/>
                <a:cs typeface="Poppins Medium" panose="00000600000000000000" pitchFamily="50" charset="0"/>
              </a:rPr>
              <a:t>Agenda</a:t>
            </a:r>
          </a:p>
        </p:txBody>
      </p:sp>
      <p:sp>
        <p:nvSpPr>
          <p:cNvPr id="134" name="TextBox 133">
            <a:hlinkClick r:id="rId4" action="ppaction://hlinksldjump"/>
            <a:extLst>
              <a:ext uri="{FF2B5EF4-FFF2-40B4-BE49-F238E27FC236}">
                <a16:creationId xmlns:a16="http://schemas.microsoft.com/office/drawing/2014/main" id="{280BF81D-08EA-A7D4-D160-5C545C04A003}"/>
              </a:ext>
            </a:extLst>
          </p:cNvPr>
          <p:cNvSpPr txBox="1"/>
          <p:nvPr/>
        </p:nvSpPr>
        <p:spPr>
          <a:xfrm>
            <a:off x="869323" y="1751789"/>
            <a:ext cx="1130438"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Introduction</a:t>
            </a:r>
          </a:p>
        </p:txBody>
      </p:sp>
      <p:sp>
        <p:nvSpPr>
          <p:cNvPr id="135" name="TextBox 134">
            <a:hlinkClick r:id="rId5" action="ppaction://hlinksldjump"/>
            <a:extLst>
              <a:ext uri="{FF2B5EF4-FFF2-40B4-BE49-F238E27FC236}">
                <a16:creationId xmlns:a16="http://schemas.microsoft.com/office/drawing/2014/main" id="{413766C6-BA83-AFC6-7960-880910BB6C69}"/>
              </a:ext>
            </a:extLst>
          </p:cNvPr>
          <p:cNvSpPr txBox="1"/>
          <p:nvPr/>
        </p:nvSpPr>
        <p:spPr>
          <a:xfrm>
            <a:off x="869323" y="2104859"/>
            <a:ext cx="998991" cy="461665"/>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Aims and</a:t>
            </a:r>
          </a:p>
          <a:p>
            <a:r>
              <a:rPr lang="en-IN" sz="1200" dirty="0">
                <a:solidFill>
                  <a:srgbClr val="B4B5B2"/>
                </a:solidFill>
                <a:latin typeface="Poppins Medium" panose="00000600000000000000" pitchFamily="50" charset="0"/>
                <a:cs typeface="Poppins Medium" panose="00000600000000000000" pitchFamily="50" charset="0"/>
              </a:rPr>
              <a:t>Objectives</a:t>
            </a:r>
          </a:p>
        </p:txBody>
      </p:sp>
      <p:sp>
        <p:nvSpPr>
          <p:cNvPr id="136" name="TextBox 135">
            <a:hlinkClick r:id="rId4" action="ppaction://hlinksldjump"/>
            <a:extLst>
              <a:ext uri="{FF2B5EF4-FFF2-40B4-BE49-F238E27FC236}">
                <a16:creationId xmlns:a16="http://schemas.microsoft.com/office/drawing/2014/main" id="{849F75C2-8315-8105-9108-2E8F2866DB20}"/>
              </a:ext>
            </a:extLst>
          </p:cNvPr>
          <p:cNvSpPr txBox="1"/>
          <p:nvPr/>
        </p:nvSpPr>
        <p:spPr>
          <a:xfrm>
            <a:off x="869323" y="2649959"/>
            <a:ext cx="79380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Dataset</a:t>
            </a:r>
          </a:p>
        </p:txBody>
      </p:sp>
      <p:sp>
        <p:nvSpPr>
          <p:cNvPr id="137" name="TextBox 136">
            <a:hlinkClick r:id="rId6" action="ppaction://hlinksldjump"/>
            <a:extLst>
              <a:ext uri="{FF2B5EF4-FFF2-40B4-BE49-F238E27FC236}">
                <a16:creationId xmlns:a16="http://schemas.microsoft.com/office/drawing/2014/main" id="{ED0D5857-D7F9-9B5F-9749-CFC2F78E56F9}"/>
              </a:ext>
            </a:extLst>
          </p:cNvPr>
          <p:cNvSpPr txBox="1"/>
          <p:nvPr/>
        </p:nvSpPr>
        <p:spPr>
          <a:xfrm>
            <a:off x="869323" y="3479247"/>
            <a:ext cx="481222"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EDA</a:t>
            </a:r>
          </a:p>
        </p:txBody>
      </p:sp>
      <p:sp>
        <p:nvSpPr>
          <p:cNvPr id="138" name="TextBox 137">
            <a:hlinkClick r:id="rId7" action="ppaction://hlinksldjump"/>
            <a:extLst>
              <a:ext uri="{FF2B5EF4-FFF2-40B4-BE49-F238E27FC236}">
                <a16:creationId xmlns:a16="http://schemas.microsoft.com/office/drawing/2014/main" id="{10A291C9-B7D8-7A63-B6BC-90DB69AEBEA5}"/>
              </a:ext>
            </a:extLst>
          </p:cNvPr>
          <p:cNvSpPr txBox="1"/>
          <p:nvPr/>
        </p:nvSpPr>
        <p:spPr>
          <a:xfrm>
            <a:off x="869323" y="3852670"/>
            <a:ext cx="1625766" cy="461665"/>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Recommendation </a:t>
            </a:r>
          </a:p>
          <a:p>
            <a:r>
              <a:rPr lang="en-IN" sz="1200" dirty="0">
                <a:solidFill>
                  <a:srgbClr val="B4B5B2"/>
                </a:solidFill>
                <a:latin typeface="Poppins Medium" panose="00000600000000000000" pitchFamily="50" charset="0"/>
                <a:cs typeface="Poppins Medium" panose="00000600000000000000" pitchFamily="50" charset="0"/>
              </a:rPr>
              <a:t>System</a:t>
            </a:r>
          </a:p>
        </p:txBody>
      </p:sp>
      <p:sp>
        <p:nvSpPr>
          <p:cNvPr id="139" name="TextBox 138">
            <a:hlinkClick r:id="rId8" action="ppaction://hlinksldjump"/>
            <a:extLst>
              <a:ext uri="{FF2B5EF4-FFF2-40B4-BE49-F238E27FC236}">
                <a16:creationId xmlns:a16="http://schemas.microsoft.com/office/drawing/2014/main" id="{AD054FB8-9841-765A-6456-6FBF14A8FC47}"/>
              </a:ext>
            </a:extLst>
          </p:cNvPr>
          <p:cNvSpPr txBox="1"/>
          <p:nvPr/>
        </p:nvSpPr>
        <p:spPr>
          <a:xfrm>
            <a:off x="869323" y="4384781"/>
            <a:ext cx="1111202"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Key Insights</a:t>
            </a:r>
          </a:p>
        </p:txBody>
      </p:sp>
      <p:sp>
        <p:nvSpPr>
          <p:cNvPr id="140" name="TextBox 139">
            <a:hlinkClick r:id="rId9" action="ppaction://hlinksldjump"/>
            <a:extLst>
              <a:ext uri="{FF2B5EF4-FFF2-40B4-BE49-F238E27FC236}">
                <a16:creationId xmlns:a16="http://schemas.microsoft.com/office/drawing/2014/main" id="{2C80DAC4-5935-7C59-CACB-757983A66AA3}"/>
              </a:ext>
            </a:extLst>
          </p:cNvPr>
          <p:cNvSpPr txBox="1"/>
          <p:nvPr/>
        </p:nvSpPr>
        <p:spPr>
          <a:xfrm>
            <a:off x="869323" y="4837548"/>
            <a:ext cx="105189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Conclusion</a:t>
            </a:r>
          </a:p>
        </p:txBody>
      </p:sp>
      <p:sp>
        <p:nvSpPr>
          <p:cNvPr id="141" name="TextBox 140">
            <a:hlinkClick r:id="rId10" action="ppaction://hlinksldjump"/>
            <a:extLst>
              <a:ext uri="{FF2B5EF4-FFF2-40B4-BE49-F238E27FC236}">
                <a16:creationId xmlns:a16="http://schemas.microsoft.com/office/drawing/2014/main" id="{EFE64D01-9EF2-FBD0-F727-F73C1CD44974}"/>
              </a:ext>
            </a:extLst>
          </p:cNvPr>
          <p:cNvSpPr txBox="1"/>
          <p:nvPr/>
        </p:nvSpPr>
        <p:spPr>
          <a:xfrm>
            <a:off x="869323" y="5290315"/>
            <a:ext cx="119616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Future Scope</a:t>
            </a:r>
          </a:p>
        </p:txBody>
      </p:sp>
      <p:pic>
        <p:nvPicPr>
          <p:cNvPr id="142" name="Graphic 141" descr="Users with solid fill">
            <a:extLst>
              <a:ext uri="{FF2B5EF4-FFF2-40B4-BE49-F238E27FC236}">
                <a16:creationId xmlns:a16="http://schemas.microsoft.com/office/drawing/2014/main" id="{8BCEEE2C-2863-49AC-F894-8E0FF8BB28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71033" y="812248"/>
            <a:ext cx="360000" cy="360000"/>
          </a:xfrm>
          <a:prstGeom prst="rect">
            <a:avLst/>
          </a:prstGeom>
        </p:spPr>
      </p:pic>
      <p:pic>
        <p:nvPicPr>
          <p:cNvPr id="143" name="Graphic 142" descr="Table with solid fill">
            <a:extLst>
              <a:ext uri="{FF2B5EF4-FFF2-40B4-BE49-F238E27FC236}">
                <a16:creationId xmlns:a16="http://schemas.microsoft.com/office/drawing/2014/main" id="{9D62F9B4-E29D-70C3-5293-AB69998B0E8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8336" y="2598473"/>
            <a:ext cx="360000" cy="360000"/>
          </a:xfrm>
          <a:prstGeom prst="rect">
            <a:avLst/>
          </a:prstGeom>
        </p:spPr>
      </p:pic>
      <p:pic>
        <p:nvPicPr>
          <p:cNvPr id="144" name="Graphic 143" descr="Presentation with bar chart with solid fill">
            <a:extLst>
              <a:ext uri="{FF2B5EF4-FFF2-40B4-BE49-F238E27FC236}">
                <a16:creationId xmlns:a16="http://schemas.microsoft.com/office/drawing/2014/main" id="{8101CB0B-E298-6B54-F161-572350E5594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64276" y="3434989"/>
            <a:ext cx="360000" cy="360000"/>
          </a:xfrm>
          <a:prstGeom prst="rect">
            <a:avLst/>
          </a:prstGeom>
        </p:spPr>
      </p:pic>
      <p:pic>
        <p:nvPicPr>
          <p:cNvPr id="145" name="Graphic 144" descr="Music with solid fill">
            <a:extLst>
              <a:ext uri="{FF2B5EF4-FFF2-40B4-BE49-F238E27FC236}">
                <a16:creationId xmlns:a16="http://schemas.microsoft.com/office/drawing/2014/main" id="{96641F10-C796-3465-0619-8FB31093D2F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10500" y="3887329"/>
            <a:ext cx="360000" cy="360000"/>
          </a:xfrm>
          <a:prstGeom prst="rect">
            <a:avLst/>
          </a:prstGeom>
        </p:spPr>
      </p:pic>
      <p:pic>
        <p:nvPicPr>
          <p:cNvPr id="146" name="Graphic 145" descr="Clipboard with solid fill">
            <a:extLst>
              <a:ext uri="{FF2B5EF4-FFF2-40B4-BE49-F238E27FC236}">
                <a16:creationId xmlns:a16="http://schemas.microsoft.com/office/drawing/2014/main" id="{06D8D01C-3B0A-7D94-13EC-69E11924BC7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54903" y="1275123"/>
            <a:ext cx="360000" cy="360000"/>
          </a:xfrm>
          <a:prstGeom prst="rect">
            <a:avLst/>
          </a:prstGeom>
        </p:spPr>
      </p:pic>
      <p:pic>
        <p:nvPicPr>
          <p:cNvPr id="147" name="Graphic 146" descr="Telescope with solid fill">
            <a:extLst>
              <a:ext uri="{FF2B5EF4-FFF2-40B4-BE49-F238E27FC236}">
                <a16:creationId xmlns:a16="http://schemas.microsoft.com/office/drawing/2014/main" id="{4133CD5F-14FD-EE6C-B145-373D76490B4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52246" y="5219664"/>
            <a:ext cx="360000" cy="360000"/>
          </a:xfrm>
          <a:prstGeom prst="rect">
            <a:avLst/>
          </a:prstGeom>
        </p:spPr>
      </p:pic>
      <p:pic>
        <p:nvPicPr>
          <p:cNvPr id="148" name="Graphic 147" descr="Artificial Intelligence with solid fill">
            <a:extLst>
              <a:ext uri="{FF2B5EF4-FFF2-40B4-BE49-F238E27FC236}">
                <a16:creationId xmlns:a16="http://schemas.microsoft.com/office/drawing/2014/main" id="{3230247A-77CD-B68B-2901-5F2BF95585DE}"/>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62582" y="4360463"/>
            <a:ext cx="360000" cy="360000"/>
          </a:xfrm>
          <a:prstGeom prst="rect">
            <a:avLst/>
          </a:prstGeom>
        </p:spPr>
      </p:pic>
      <p:pic>
        <p:nvPicPr>
          <p:cNvPr id="149" name="Graphic 148" descr="Thought bubble with solid fill">
            <a:extLst>
              <a:ext uri="{FF2B5EF4-FFF2-40B4-BE49-F238E27FC236}">
                <a16:creationId xmlns:a16="http://schemas.microsoft.com/office/drawing/2014/main" id="{F2891BD2-3837-0475-E074-A20D4A88B18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61457" y="4812803"/>
            <a:ext cx="360000" cy="360000"/>
          </a:xfrm>
          <a:prstGeom prst="rect">
            <a:avLst/>
          </a:prstGeom>
        </p:spPr>
      </p:pic>
      <p:pic>
        <p:nvPicPr>
          <p:cNvPr id="150" name="Graphic 149" descr="Handshake with solid fill">
            <a:extLst>
              <a:ext uri="{FF2B5EF4-FFF2-40B4-BE49-F238E27FC236}">
                <a16:creationId xmlns:a16="http://schemas.microsoft.com/office/drawing/2014/main" id="{15C24960-3D5F-4CA7-331E-D13289E4BC99}"/>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48336" y="1724977"/>
            <a:ext cx="360000" cy="360000"/>
          </a:xfrm>
          <a:prstGeom prst="rect">
            <a:avLst/>
          </a:prstGeom>
        </p:spPr>
      </p:pic>
      <p:pic>
        <p:nvPicPr>
          <p:cNvPr id="151" name="Graphic 150" descr="Bullseye with solid fill">
            <a:extLst>
              <a:ext uri="{FF2B5EF4-FFF2-40B4-BE49-F238E27FC236}">
                <a16:creationId xmlns:a16="http://schemas.microsoft.com/office/drawing/2014/main" id="{82E58FAE-F8FB-F339-A665-7A65BC10B94B}"/>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361457" y="2149607"/>
            <a:ext cx="360000" cy="360000"/>
          </a:xfrm>
          <a:prstGeom prst="rect">
            <a:avLst/>
          </a:prstGeom>
        </p:spPr>
      </p:pic>
      <p:cxnSp>
        <p:nvCxnSpPr>
          <p:cNvPr id="152" name="Straight Connector 151">
            <a:extLst>
              <a:ext uri="{FF2B5EF4-FFF2-40B4-BE49-F238E27FC236}">
                <a16:creationId xmlns:a16="http://schemas.microsoft.com/office/drawing/2014/main" id="{420C6D7F-AC7F-3D33-EA8B-A55B7CC50367}"/>
              </a:ext>
            </a:extLst>
          </p:cNvPr>
          <p:cNvCxnSpPr>
            <a:cxnSpLocks/>
          </p:cNvCxnSpPr>
          <p:nvPr/>
        </p:nvCxnSpPr>
        <p:spPr>
          <a:xfrm>
            <a:off x="337523" y="3203103"/>
            <a:ext cx="1827347" cy="0"/>
          </a:xfrm>
          <a:prstGeom prst="line">
            <a:avLst/>
          </a:prstGeom>
          <a:ln>
            <a:solidFill>
              <a:srgbClr val="55555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4773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231A32"/>
            </a:gs>
            <a:gs pos="73000">
              <a:srgbClr val="121212"/>
            </a:gs>
          </a:gsLst>
          <a:lin ang="5400000" scaled="1"/>
        </a:gradFill>
        <a:effectLst/>
      </p:bgPr>
    </p:bg>
    <p:spTree>
      <p:nvGrpSpPr>
        <p:cNvPr id="1" name=""/>
        <p:cNvGrpSpPr/>
        <p:nvPr/>
      </p:nvGrpSpPr>
      <p:grpSpPr>
        <a:xfrm>
          <a:off x="0" y="0"/>
          <a:ext cx="0" cy="0"/>
          <a:chOff x="0" y="0"/>
          <a:chExt cx="0" cy="0"/>
        </a:xfrm>
      </p:grpSpPr>
      <p:grpSp>
        <p:nvGrpSpPr>
          <p:cNvPr id="67" name="Group 66">
            <a:extLst>
              <a:ext uri="{FF2B5EF4-FFF2-40B4-BE49-F238E27FC236}">
                <a16:creationId xmlns:a16="http://schemas.microsoft.com/office/drawing/2014/main" id="{6D8E5ACC-26DE-243B-180E-E19057A9EB34}"/>
              </a:ext>
            </a:extLst>
          </p:cNvPr>
          <p:cNvGrpSpPr/>
          <p:nvPr/>
        </p:nvGrpSpPr>
        <p:grpSpPr>
          <a:xfrm>
            <a:off x="3258053" y="292100"/>
            <a:ext cx="297947" cy="297947"/>
            <a:chOff x="8892506" y="664914"/>
            <a:chExt cx="209401" cy="209401"/>
          </a:xfrm>
        </p:grpSpPr>
        <p:sp>
          <p:nvSpPr>
            <p:cNvPr id="62" name="Oval 61">
              <a:hlinkClick r:id="" action="ppaction://hlinkshowjump?jump=previousslide"/>
              <a:extLst>
                <a:ext uri="{FF2B5EF4-FFF2-40B4-BE49-F238E27FC236}">
                  <a16:creationId xmlns:a16="http://schemas.microsoft.com/office/drawing/2014/main" id="{80EBFF13-875A-B852-A718-B8CEA4E2E071}"/>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Graphic 63" descr="Caret Left with solid fill">
              <a:hlinkClick r:id="" action="ppaction://hlinkshowjump?jump=previousslide"/>
              <a:extLst>
                <a:ext uri="{FF2B5EF4-FFF2-40B4-BE49-F238E27FC236}">
                  <a16:creationId xmlns:a16="http://schemas.microsoft.com/office/drawing/2014/main" id="{CDDB0EE0-9A9B-05EC-09CB-85DDD46723E8}"/>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68" name="Group 67">
            <a:extLst>
              <a:ext uri="{FF2B5EF4-FFF2-40B4-BE49-F238E27FC236}">
                <a16:creationId xmlns:a16="http://schemas.microsoft.com/office/drawing/2014/main" id="{CE1D2690-EA4E-562F-8571-7A8695694CC3}"/>
              </a:ext>
            </a:extLst>
          </p:cNvPr>
          <p:cNvGrpSpPr/>
          <p:nvPr/>
        </p:nvGrpSpPr>
        <p:grpSpPr>
          <a:xfrm flipH="1">
            <a:off x="3665943" y="292100"/>
            <a:ext cx="297947" cy="297947"/>
            <a:chOff x="8892506" y="664914"/>
            <a:chExt cx="209401" cy="209401"/>
          </a:xfrm>
        </p:grpSpPr>
        <p:sp>
          <p:nvSpPr>
            <p:cNvPr id="69" name="Oval 68">
              <a:hlinkClick r:id="" action="ppaction://hlinkshowjump?jump=nextslide"/>
              <a:extLst>
                <a:ext uri="{FF2B5EF4-FFF2-40B4-BE49-F238E27FC236}">
                  <a16:creationId xmlns:a16="http://schemas.microsoft.com/office/drawing/2014/main" id="{EF2D5675-C11D-BD91-9CB3-90C4F1728675}"/>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Graphic 63" descr="Caret Left with solid fill">
              <a:hlinkClick r:id="" action="ppaction://hlinkshowjump?jump=nextslide"/>
              <a:extLst>
                <a:ext uri="{FF2B5EF4-FFF2-40B4-BE49-F238E27FC236}">
                  <a16:creationId xmlns:a16="http://schemas.microsoft.com/office/drawing/2014/main" id="{CD144AEC-A397-5B36-7EA8-6D96609E4671}"/>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grpSp>
        <p:nvGrpSpPr>
          <p:cNvPr id="73" name="Group 72">
            <a:extLst>
              <a:ext uri="{FF2B5EF4-FFF2-40B4-BE49-F238E27FC236}">
                <a16:creationId xmlns:a16="http://schemas.microsoft.com/office/drawing/2014/main" id="{25268A36-91BD-F774-706B-5A541EC6E5D2}"/>
              </a:ext>
            </a:extLst>
          </p:cNvPr>
          <p:cNvGrpSpPr/>
          <p:nvPr/>
        </p:nvGrpSpPr>
        <p:grpSpPr>
          <a:xfrm>
            <a:off x="9505833" y="294121"/>
            <a:ext cx="798522" cy="297947"/>
            <a:chOff x="9104466" y="294121"/>
            <a:chExt cx="1175289" cy="297947"/>
          </a:xfrm>
        </p:grpSpPr>
        <p:sp>
          <p:nvSpPr>
            <p:cNvPr id="71" name="Rectangle: Rounded Corners 70">
              <a:extLst>
                <a:ext uri="{FF2B5EF4-FFF2-40B4-BE49-F238E27FC236}">
                  <a16:creationId xmlns:a16="http://schemas.microsoft.com/office/drawing/2014/main" id="{ADD5BFBE-6641-D138-826B-10AF96D14A21}"/>
                </a:ext>
              </a:extLst>
            </p:cNvPr>
            <p:cNvSpPr/>
            <p:nvPr/>
          </p:nvSpPr>
          <p:spPr>
            <a:xfrm>
              <a:off x="9104466" y="294121"/>
              <a:ext cx="1011084" cy="297947"/>
            </a:xfrm>
            <a:prstGeom prst="roundRect">
              <a:avLst>
                <a:gd name="adj" fmla="val 5000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TextBox 71">
              <a:extLst>
                <a:ext uri="{FF2B5EF4-FFF2-40B4-BE49-F238E27FC236}">
                  <a16:creationId xmlns:a16="http://schemas.microsoft.com/office/drawing/2014/main" id="{41CB0576-DF8B-34D7-6035-B4F1FE7BA261}"/>
                </a:ext>
              </a:extLst>
            </p:cNvPr>
            <p:cNvSpPr txBox="1"/>
            <p:nvPr/>
          </p:nvSpPr>
          <p:spPr>
            <a:xfrm>
              <a:off x="9343647" y="313048"/>
              <a:ext cx="936108" cy="276999"/>
            </a:xfrm>
            <a:prstGeom prst="rect">
              <a:avLst/>
            </a:prstGeom>
            <a:noFill/>
          </p:spPr>
          <p:txBody>
            <a:bodyPr wrap="square" rtlCol="0">
              <a:spAutoFit/>
            </a:bodyPr>
            <a:lstStyle/>
            <a:p>
              <a:r>
                <a:rPr lang="en-IN" sz="1200" dirty="0">
                  <a:solidFill>
                    <a:schemeClr val="bg1"/>
                  </a:solidFill>
                  <a:latin typeface="Poppins Medium" panose="00000600000000000000" pitchFamily="50" charset="0"/>
                  <a:cs typeface="Poppins Medium" panose="00000600000000000000" pitchFamily="50" charset="0"/>
                </a:rPr>
                <a:t>03</a:t>
              </a:r>
            </a:p>
          </p:txBody>
        </p:sp>
      </p:grpSp>
      <p:sp>
        <p:nvSpPr>
          <p:cNvPr id="75" name="Rectangle: Rounded Corners 74">
            <a:extLst>
              <a:ext uri="{FF2B5EF4-FFF2-40B4-BE49-F238E27FC236}">
                <a16:creationId xmlns:a16="http://schemas.microsoft.com/office/drawing/2014/main" id="{82381173-9D11-EA28-C232-8562E09E7A8A}"/>
              </a:ext>
            </a:extLst>
          </p:cNvPr>
          <p:cNvSpPr/>
          <p:nvPr/>
        </p:nvSpPr>
        <p:spPr>
          <a:xfrm>
            <a:off x="10428440" y="292101"/>
            <a:ext cx="1363509" cy="299968"/>
          </a:xfrm>
          <a:prstGeom prst="roundRect">
            <a:avLst>
              <a:gd name="adj" fmla="val 50000"/>
            </a:avLst>
          </a:prstGeom>
          <a:solidFill>
            <a:srgbClr val="0A08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49C2A340-4710-5833-FBEA-EC919DD51A6E}"/>
              </a:ext>
            </a:extLst>
          </p:cNvPr>
          <p:cNvSpPr txBox="1"/>
          <p:nvPr/>
        </p:nvSpPr>
        <p:spPr>
          <a:xfrm>
            <a:off x="10810702" y="328200"/>
            <a:ext cx="561372"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SSSK</a:t>
            </a:r>
          </a:p>
        </p:txBody>
      </p:sp>
      <p:sp>
        <p:nvSpPr>
          <p:cNvPr id="77" name="Oval 76">
            <a:extLst>
              <a:ext uri="{FF2B5EF4-FFF2-40B4-BE49-F238E27FC236}">
                <a16:creationId xmlns:a16="http://schemas.microsoft.com/office/drawing/2014/main" id="{7859F75F-3F6A-F6DE-C7C4-920FB32200D1}"/>
              </a:ext>
            </a:extLst>
          </p:cNvPr>
          <p:cNvSpPr/>
          <p:nvPr/>
        </p:nvSpPr>
        <p:spPr>
          <a:xfrm>
            <a:off x="10465928" y="322008"/>
            <a:ext cx="238127" cy="238127"/>
          </a:xfrm>
          <a:prstGeom prst="ellipse">
            <a:avLst/>
          </a:prstGeom>
          <a:solidFill>
            <a:srgbClr val="55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Graphic 78">
            <a:extLst>
              <a:ext uri="{FF2B5EF4-FFF2-40B4-BE49-F238E27FC236}">
                <a16:creationId xmlns:a16="http://schemas.microsoft.com/office/drawing/2014/main" id="{2770181D-94BB-87F9-9F1C-C577F5415446}"/>
              </a:ext>
            </a:extLst>
          </p:cNvPr>
          <p:cNvSpPr/>
          <p:nvPr/>
        </p:nvSpPr>
        <p:spPr>
          <a:xfrm>
            <a:off x="10526959" y="377048"/>
            <a:ext cx="116064" cy="12804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bg1"/>
          </a:solidFill>
          <a:ln w="6016" cap="flat">
            <a:noFill/>
            <a:prstDash val="solid"/>
            <a:miter/>
          </a:ln>
        </p:spPr>
        <p:txBody>
          <a:bodyPr rtlCol="0" anchor="ctr"/>
          <a:lstStyle/>
          <a:p>
            <a:endParaRPr lang="en-IN"/>
          </a:p>
        </p:txBody>
      </p:sp>
      <p:sp>
        <p:nvSpPr>
          <p:cNvPr id="81" name="Isosceles Triangle 80">
            <a:extLst>
              <a:ext uri="{FF2B5EF4-FFF2-40B4-BE49-F238E27FC236}">
                <a16:creationId xmlns:a16="http://schemas.microsoft.com/office/drawing/2014/main" id="{59106057-6687-7436-2443-36CF82D5A997}"/>
              </a:ext>
            </a:extLst>
          </p:cNvPr>
          <p:cNvSpPr/>
          <p:nvPr/>
        </p:nvSpPr>
        <p:spPr>
          <a:xfrm rot="3600000">
            <a:off x="11583174" y="388252"/>
            <a:ext cx="86542" cy="746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TextBox 91">
            <a:extLst>
              <a:ext uri="{FF2B5EF4-FFF2-40B4-BE49-F238E27FC236}">
                <a16:creationId xmlns:a16="http://schemas.microsoft.com/office/drawing/2014/main" id="{232C2ADA-8B7B-4990-FB78-B27C9A79E87E}"/>
              </a:ext>
            </a:extLst>
          </p:cNvPr>
          <p:cNvSpPr txBox="1"/>
          <p:nvPr/>
        </p:nvSpPr>
        <p:spPr>
          <a:xfrm>
            <a:off x="3187781" y="1441203"/>
            <a:ext cx="3970959" cy="830997"/>
          </a:xfrm>
          <a:prstGeom prst="rect">
            <a:avLst/>
          </a:prstGeom>
          <a:noFill/>
        </p:spPr>
        <p:txBody>
          <a:bodyPr wrap="none" rtlCol="0">
            <a:spAutoFit/>
          </a:bodyPr>
          <a:lstStyle/>
          <a:p>
            <a:r>
              <a:rPr lang="en-IN" sz="4800" dirty="0">
                <a:solidFill>
                  <a:srgbClr val="1ED760"/>
                </a:solidFill>
                <a:latin typeface="Poppins Medium" panose="00000600000000000000" pitchFamily="50" charset="0"/>
                <a:cs typeface="Poppins Medium" panose="00000600000000000000" pitchFamily="50" charset="0"/>
              </a:rPr>
              <a:t>Introduction</a:t>
            </a:r>
          </a:p>
        </p:txBody>
      </p:sp>
      <p:sp>
        <p:nvSpPr>
          <p:cNvPr id="103" name="Freeform: Shape 102">
            <a:extLst>
              <a:ext uri="{FF2B5EF4-FFF2-40B4-BE49-F238E27FC236}">
                <a16:creationId xmlns:a16="http://schemas.microsoft.com/office/drawing/2014/main" id="{29B0C45B-43BB-5FBD-2EEB-988D2B901594}"/>
              </a:ext>
            </a:extLst>
          </p:cNvPr>
          <p:cNvSpPr/>
          <p:nvPr/>
        </p:nvSpPr>
        <p:spPr>
          <a:xfrm>
            <a:off x="4895682" y="4049726"/>
            <a:ext cx="8096" cy="857"/>
          </a:xfrm>
          <a:custGeom>
            <a:avLst/>
            <a:gdLst>
              <a:gd name="connsiteX0" fmla="*/ 8096 w 8096"/>
              <a:gd name="connsiteY0" fmla="*/ 0 h 857"/>
              <a:gd name="connsiteX1" fmla="*/ 0 w 8096"/>
              <a:gd name="connsiteY1" fmla="*/ 0 h 857"/>
              <a:gd name="connsiteX2" fmla="*/ 8096 w 8096"/>
              <a:gd name="connsiteY2" fmla="*/ 0 h 857"/>
            </a:gdLst>
            <a:ahLst/>
            <a:cxnLst>
              <a:cxn ang="0">
                <a:pos x="connsiteX0" y="connsiteY0"/>
              </a:cxn>
              <a:cxn ang="0">
                <a:pos x="connsiteX1" y="connsiteY1"/>
              </a:cxn>
              <a:cxn ang="0">
                <a:pos x="connsiteX2" y="connsiteY2"/>
              </a:cxn>
            </a:cxnLst>
            <a:rect l="l" t="t" r="r" b="b"/>
            <a:pathLst>
              <a:path w="8096" h="857">
                <a:moveTo>
                  <a:pt x="8096" y="0"/>
                </a:moveTo>
                <a:lnTo>
                  <a:pt x="0" y="0"/>
                </a:lnTo>
                <a:cubicBezTo>
                  <a:pt x="2667" y="1143"/>
                  <a:pt x="5429" y="1143"/>
                  <a:pt x="8096" y="0"/>
                </a:cubicBezTo>
                <a:close/>
              </a:path>
            </a:pathLst>
          </a:custGeom>
          <a:solidFill>
            <a:srgbClr val="191919"/>
          </a:solidFill>
          <a:ln w="9525"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74C5E675-701B-8094-F5F5-D71CAAE61688}"/>
              </a:ext>
            </a:extLst>
          </p:cNvPr>
          <p:cNvSpPr/>
          <p:nvPr/>
        </p:nvSpPr>
        <p:spPr>
          <a:xfrm>
            <a:off x="4895682" y="4049726"/>
            <a:ext cx="8096" cy="1572"/>
          </a:xfrm>
          <a:custGeom>
            <a:avLst/>
            <a:gdLst>
              <a:gd name="connsiteX0" fmla="*/ 8096 w 8096"/>
              <a:gd name="connsiteY0" fmla="*/ 0 h 1572"/>
              <a:gd name="connsiteX1" fmla="*/ 0 w 8096"/>
              <a:gd name="connsiteY1" fmla="*/ 0 h 1572"/>
              <a:gd name="connsiteX2" fmla="*/ 8096 w 8096"/>
              <a:gd name="connsiteY2" fmla="*/ 0 h 1572"/>
            </a:gdLst>
            <a:ahLst/>
            <a:cxnLst>
              <a:cxn ang="0">
                <a:pos x="connsiteX0" y="connsiteY0"/>
              </a:cxn>
              <a:cxn ang="0">
                <a:pos x="connsiteX1" y="connsiteY1"/>
              </a:cxn>
              <a:cxn ang="0">
                <a:pos x="connsiteX2" y="connsiteY2"/>
              </a:cxn>
            </a:cxnLst>
            <a:rect l="l" t="t" r="r" b="b"/>
            <a:pathLst>
              <a:path w="8096" h="1572">
                <a:moveTo>
                  <a:pt x="8096" y="0"/>
                </a:moveTo>
                <a:cubicBezTo>
                  <a:pt x="5429" y="1143"/>
                  <a:pt x="2667" y="1143"/>
                  <a:pt x="0" y="0"/>
                </a:cubicBezTo>
                <a:cubicBezTo>
                  <a:pt x="2667" y="2191"/>
                  <a:pt x="5429" y="2000"/>
                  <a:pt x="8096" y="0"/>
                </a:cubicBezTo>
                <a:close/>
              </a:path>
            </a:pathLst>
          </a:custGeom>
          <a:solidFill>
            <a:srgbClr val="191919"/>
          </a:solidFill>
          <a:ln w="9525" cap="flat">
            <a:noFill/>
            <a:prstDash val="solid"/>
            <a:miter/>
          </a:ln>
        </p:spPr>
        <p:txBody>
          <a:bodyPr rtlCol="0" anchor="ctr"/>
          <a:lstStyle/>
          <a:p>
            <a:endParaRPr lang="en-IN"/>
          </a:p>
        </p:txBody>
      </p:sp>
      <p:sp>
        <p:nvSpPr>
          <p:cNvPr id="128" name="TextBox 127">
            <a:extLst>
              <a:ext uri="{FF2B5EF4-FFF2-40B4-BE49-F238E27FC236}">
                <a16:creationId xmlns:a16="http://schemas.microsoft.com/office/drawing/2014/main" id="{41223AA4-B730-3AEB-3564-71CF3E904C71}"/>
              </a:ext>
            </a:extLst>
          </p:cNvPr>
          <p:cNvSpPr txBox="1"/>
          <p:nvPr/>
        </p:nvSpPr>
        <p:spPr>
          <a:xfrm>
            <a:off x="3187781" y="2255714"/>
            <a:ext cx="8134896" cy="2639184"/>
          </a:xfrm>
          <a:prstGeom prst="rect">
            <a:avLst/>
          </a:prstGeom>
          <a:noFill/>
        </p:spPr>
        <p:txBody>
          <a:bodyPr wrap="square" rtlCol="0">
            <a:spAutoFit/>
          </a:bodyPr>
          <a:lstStyle/>
          <a:p>
            <a:pPr>
              <a:lnSpc>
                <a:spcPct val="150000"/>
              </a:lnSpc>
            </a:pPr>
            <a:r>
              <a:rPr lang="en-IN" sz="1600" b="0" i="0" dirty="0">
                <a:solidFill>
                  <a:srgbClr val="B4B5B2"/>
                </a:solidFill>
                <a:effectLst/>
                <a:latin typeface="Open Sans" panose="020B0606030504020204" pitchFamily="34" charset="0"/>
              </a:rPr>
              <a:t>A music recommendation system uses statistical models and Python frameworks to suggest songs based on user preferences, enhancing the benefits of music. It analyses attributes like genre and artist to recommend similar songs on platforms like Spotify and YouTube Music. Steps include data collection, data processing, data storage, algorithm creation, and testing. Finally, deployment involves using tools like Streamlit to create an app for real-world usage, recommending songs based on listening habits.</a:t>
            </a:r>
            <a:endParaRPr lang="en-IN" sz="1600" dirty="0">
              <a:solidFill>
                <a:srgbClr val="B4B5B2"/>
              </a:solidFill>
            </a:endParaRPr>
          </a:p>
        </p:txBody>
      </p:sp>
      <p:grpSp>
        <p:nvGrpSpPr>
          <p:cNvPr id="144" name="Group 143">
            <a:extLst>
              <a:ext uri="{FF2B5EF4-FFF2-40B4-BE49-F238E27FC236}">
                <a16:creationId xmlns:a16="http://schemas.microsoft.com/office/drawing/2014/main" id="{264C77AC-6E12-D550-819C-EA9CFBBD3724}"/>
              </a:ext>
            </a:extLst>
          </p:cNvPr>
          <p:cNvGrpSpPr/>
          <p:nvPr/>
        </p:nvGrpSpPr>
        <p:grpSpPr>
          <a:xfrm>
            <a:off x="3258053" y="5491422"/>
            <a:ext cx="1413707" cy="661232"/>
            <a:chOff x="3660298" y="4527635"/>
            <a:chExt cx="1986353" cy="585340"/>
          </a:xfrm>
        </p:grpSpPr>
        <p:sp>
          <p:nvSpPr>
            <p:cNvPr id="130" name="Rectangle: Rounded Corners 129">
              <a:extLst>
                <a:ext uri="{FF2B5EF4-FFF2-40B4-BE49-F238E27FC236}">
                  <a16:creationId xmlns:a16="http://schemas.microsoft.com/office/drawing/2014/main" id="{DE0006AF-31CB-231E-D4F6-D868DFE9BE73}"/>
                </a:ext>
              </a:extLst>
            </p:cNvPr>
            <p:cNvSpPr/>
            <p:nvPr/>
          </p:nvSpPr>
          <p:spPr>
            <a:xfrm>
              <a:off x="3660298" y="4527635"/>
              <a:ext cx="1986353" cy="585340"/>
            </a:xfrm>
            <a:prstGeom prst="roundRect">
              <a:avLst>
                <a:gd name="adj" fmla="val 50000"/>
              </a:avLst>
            </a:prstGeom>
            <a:solidFill>
              <a:srgbClr val="1ED76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 name="TextBox 130">
              <a:extLst>
                <a:ext uri="{FF2B5EF4-FFF2-40B4-BE49-F238E27FC236}">
                  <a16:creationId xmlns:a16="http://schemas.microsoft.com/office/drawing/2014/main" id="{9B399B2D-B4AD-4519-5980-902ACC86562F}"/>
                </a:ext>
              </a:extLst>
            </p:cNvPr>
            <p:cNvSpPr txBox="1"/>
            <p:nvPr/>
          </p:nvSpPr>
          <p:spPr>
            <a:xfrm>
              <a:off x="4262983" y="4640564"/>
              <a:ext cx="780983" cy="430887"/>
            </a:xfrm>
            <a:prstGeom prst="rect">
              <a:avLst/>
            </a:prstGeom>
            <a:noFill/>
          </p:spPr>
          <p:txBody>
            <a:bodyPr wrap="none" rtlCol="0">
              <a:spAutoFit/>
            </a:bodyPr>
            <a:lstStyle/>
            <a:p>
              <a:pPr algn="ctr"/>
              <a:r>
                <a:rPr lang="en-IN" sz="2200" dirty="0">
                  <a:solidFill>
                    <a:schemeClr val="bg1"/>
                  </a:solidFill>
                  <a:latin typeface="Poppins Medium" panose="00000600000000000000" pitchFamily="50" charset="0"/>
                  <a:cs typeface="Poppins Medium" panose="00000600000000000000" pitchFamily="50" charset="0"/>
                </a:rPr>
                <a:t>Play</a:t>
              </a:r>
            </a:p>
          </p:txBody>
        </p:sp>
      </p:grpSp>
      <p:grpSp>
        <p:nvGrpSpPr>
          <p:cNvPr id="143" name="Group 142">
            <a:extLst>
              <a:ext uri="{FF2B5EF4-FFF2-40B4-BE49-F238E27FC236}">
                <a16:creationId xmlns:a16="http://schemas.microsoft.com/office/drawing/2014/main" id="{7CCD7FD8-70CD-8FA0-78C1-11A113F427C6}"/>
              </a:ext>
            </a:extLst>
          </p:cNvPr>
          <p:cNvGrpSpPr/>
          <p:nvPr/>
        </p:nvGrpSpPr>
        <p:grpSpPr>
          <a:xfrm>
            <a:off x="5647493" y="5491422"/>
            <a:ext cx="1413707" cy="661232"/>
            <a:chOff x="6096000" y="4527635"/>
            <a:chExt cx="1986353" cy="585340"/>
          </a:xfrm>
        </p:grpSpPr>
        <p:sp>
          <p:nvSpPr>
            <p:cNvPr id="134" name="Rectangle: Rounded Corners 133">
              <a:extLst>
                <a:ext uri="{FF2B5EF4-FFF2-40B4-BE49-F238E27FC236}">
                  <a16:creationId xmlns:a16="http://schemas.microsoft.com/office/drawing/2014/main" id="{DCF34284-4ECD-5A3E-7B23-7CB453163349}"/>
                </a:ext>
              </a:extLst>
            </p:cNvPr>
            <p:cNvSpPr/>
            <p:nvPr/>
          </p:nvSpPr>
          <p:spPr>
            <a:xfrm>
              <a:off x="6096000" y="4527635"/>
              <a:ext cx="1986353" cy="585340"/>
            </a:xfrm>
            <a:prstGeom prst="roundRect">
              <a:avLst>
                <a:gd name="adj" fmla="val 5000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5" name="TextBox 134">
              <a:extLst>
                <a:ext uri="{FF2B5EF4-FFF2-40B4-BE49-F238E27FC236}">
                  <a16:creationId xmlns:a16="http://schemas.microsoft.com/office/drawing/2014/main" id="{5BB3C482-6436-283A-CBED-C315BA5304DF}"/>
                </a:ext>
              </a:extLst>
            </p:cNvPr>
            <p:cNvSpPr txBox="1"/>
            <p:nvPr/>
          </p:nvSpPr>
          <p:spPr>
            <a:xfrm>
              <a:off x="6554414" y="4640564"/>
              <a:ext cx="1069524" cy="430887"/>
            </a:xfrm>
            <a:prstGeom prst="rect">
              <a:avLst/>
            </a:prstGeom>
            <a:noFill/>
          </p:spPr>
          <p:txBody>
            <a:bodyPr wrap="none" rtlCol="0">
              <a:spAutoFit/>
            </a:bodyPr>
            <a:lstStyle/>
            <a:p>
              <a:pPr algn="ctr"/>
              <a:r>
                <a:rPr lang="en-IN" sz="2200" dirty="0">
                  <a:solidFill>
                    <a:schemeClr val="bg1"/>
                  </a:solidFill>
                  <a:latin typeface="Poppins Medium" panose="00000600000000000000" pitchFamily="50" charset="0"/>
                  <a:cs typeface="Poppins Medium" panose="00000600000000000000" pitchFamily="50" charset="0"/>
                </a:rPr>
                <a:t>Follow</a:t>
              </a:r>
            </a:p>
          </p:txBody>
        </p:sp>
      </p:grpSp>
      <p:grpSp>
        <p:nvGrpSpPr>
          <p:cNvPr id="142" name="Group 141">
            <a:extLst>
              <a:ext uri="{FF2B5EF4-FFF2-40B4-BE49-F238E27FC236}">
                <a16:creationId xmlns:a16="http://schemas.microsoft.com/office/drawing/2014/main" id="{26CF7FD9-2F2E-7BD1-706B-E16DA55CE7AD}"/>
              </a:ext>
            </a:extLst>
          </p:cNvPr>
          <p:cNvGrpSpPr/>
          <p:nvPr/>
        </p:nvGrpSpPr>
        <p:grpSpPr>
          <a:xfrm>
            <a:off x="8036933" y="5823840"/>
            <a:ext cx="257219" cy="79558"/>
            <a:chOff x="8439178" y="4793291"/>
            <a:chExt cx="361410" cy="70427"/>
          </a:xfrm>
        </p:grpSpPr>
        <p:sp>
          <p:nvSpPr>
            <p:cNvPr id="137" name="Oval 136">
              <a:extLst>
                <a:ext uri="{FF2B5EF4-FFF2-40B4-BE49-F238E27FC236}">
                  <a16:creationId xmlns:a16="http://schemas.microsoft.com/office/drawing/2014/main" id="{C47EE6C9-0F5E-321F-508D-CF1B448127FD}"/>
                </a:ext>
              </a:extLst>
            </p:cNvPr>
            <p:cNvSpPr/>
            <p:nvPr/>
          </p:nvSpPr>
          <p:spPr>
            <a:xfrm>
              <a:off x="8439178" y="4793291"/>
              <a:ext cx="70427" cy="70427"/>
            </a:xfrm>
            <a:prstGeom prst="ellipse">
              <a:avLst/>
            </a:prstGeom>
            <a:solidFill>
              <a:srgbClr val="B4B5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 name="Oval 137">
              <a:extLst>
                <a:ext uri="{FF2B5EF4-FFF2-40B4-BE49-F238E27FC236}">
                  <a16:creationId xmlns:a16="http://schemas.microsoft.com/office/drawing/2014/main" id="{144A5030-D66D-D18E-5828-038F2F37BCCA}"/>
                </a:ext>
              </a:extLst>
            </p:cNvPr>
            <p:cNvSpPr/>
            <p:nvPr/>
          </p:nvSpPr>
          <p:spPr>
            <a:xfrm>
              <a:off x="8585904" y="4793291"/>
              <a:ext cx="70427" cy="70427"/>
            </a:xfrm>
            <a:prstGeom prst="ellipse">
              <a:avLst/>
            </a:prstGeom>
            <a:solidFill>
              <a:srgbClr val="B4B5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9" name="Oval 138">
              <a:extLst>
                <a:ext uri="{FF2B5EF4-FFF2-40B4-BE49-F238E27FC236}">
                  <a16:creationId xmlns:a16="http://schemas.microsoft.com/office/drawing/2014/main" id="{F2D7FC6B-3C09-EB09-0492-7F0722E8B635}"/>
                </a:ext>
              </a:extLst>
            </p:cNvPr>
            <p:cNvSpPr/>
            <p:nvPr/>
          </p:nvSpPr>
          <p:spPr>
            <a:xfrm>
              <a:off x="8730161" y="4793291"/>
              <a:ext cx="70427" cy="70427"/>
            </a:xfrm>
            <a:prstGeom prst="ellipse">
              <a:avLst/>
            </a:prstGeom>
            <a:solidFill>
              <a:srgbClr val="B4B5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0" name="Rectangle 59">
            <a:extLst>
              <a:ext uri="{FF2B5EF4-FFF2-40B4-BE49-F238E27FC236}">
                <a16:creationId xmlns:a16="http://schemas.microsoft.com/office/drawing/2014/main" id="{4F86DC0F-B6D7-39AF-1E13-B6FAAA3200AD}"/>
              </a:ext>
            </a:extLst>
          </p:cNvPr>
          <p:cNvSpPr/>
          <p:nvPr/>
        </p:nvSpPr>
        <p:spPr>
          <a:xfrm>
            <a:off x="0" y="0"/>
            <a:ext cx="2402237"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p:nvGrpSpPr>
          <p:cNvPr id="61" name="Group 60">
            <a:extLst>
              <a:ext uri="{FF2B5EF4-FFF2-40B4-BE49-F238E27FC236}">
                <a16:creationId xmlns:a16="http://schemas.microsoft.com/office/drawing/2014/main" id="{5104EAA0-1CA2-32BE-6D8E-EE556E2DD72E}"/>
              </a:ext>
            </a:extLst>
          </p:cNvPr>
          <p:cNvGrpSpPr/>
          <p:nvPr/>
        </p:nvGrpSpPr>
        <p:grpSpPr>
          <a:xfrm>
            <a:off x="400078" y="221673"/>
            <a:ext cx="361410" cy="70427"/>
            <a:chOff x="249382" y="221673"/>
            <a:chExt cx="234616" cy="45719"/>
          </a:xfrm>
        </p:grpSpPr>
        <p:sp>
          <p:nvSpPr>
            <p:cNvPr id="63" name="Oval 62">
              <a:extLst>
                <a:ext uri="{FF2B5EF4-FFF2-40B4-BE49-F238E27FC236}">
                  <a16:creationId xmlns:a16="http://schemas.microsoft.com/office/drawing/2014/main" id="{46F39BB6-EC63-BB3A-68D5-76A4F992FB61}"/>
                </a:ext>
              </a:extLst>
            </p:cNvPr>
            <p:cNvSpPr/>
            <p:nvPr/>
          </p:nvSpPr>
          <p:spPr>
            <a:xfrm>
              <a:off x="24938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Oval 65">
              <a:extLst>
                <a:ext uri="{FF2B5EF4-FFF2-40B4-BE49-F238E27FC236}">
                  <a16:creationId xmlns:a16="http://schemas.microsoft.com/office/drawing/2014/main" id="{3CF2D15D-E733-A06B-79B1-2DDCA9E46BB5}"/>
                </a:ext>
              </a:extLst>
            </p:cNvPr>
            <p:cNvSpPr/>
            <p:nvPr/>
          </p:nvSpPr>
          <p:spPr>
            <a:xfrm>
              <a:off x="34463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Oval 73">
              <a:extLst>
                <a:ext uri="{FF2B5EF4-FFF2-40B4-BE49-F238E27FC236}">
                  <a16:creationId xmlns:a16="http://schemas.microsoft.com/office/drawing/2014/main" id="{696DE5E5-F96C-8AA2-2E54-28A98C83185B}"/>
                </a:ext>
              </a:extLst>
            </p:cNvPr>
            <p:cNvSpPr/>
            <p:nvPr/>
          </p:nvSpPr>
          <p:spPr>
            <a:xfrm>
              <a:off x="438279"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8" name="TextBox 77">
            <a:hlinkClick r:id="rId2" action="ppaction://hlinksldjump"/>
            <a:extLst>
              <a:ext uri="{FF2B5EF4-FFF2-40B4-BE49-F238E27FC236}">
                <a16:creationId xmlns:a16="http://schemas.microsoft.com/office/drawing/2014/main" id="{0E3574F3-B1AB-32BC-1AAF-C30E79C1FAF1}"/>
              </a:ext>
            </a:extLst>
          </p:cNvPr>
          <p:cNvSpPr txBox="1"/>
          <p:nvPr/>
        </p:nvSpPr>
        <p:spPr>
          <a:xfrm>
            <a:off x="869323" y="845770"/>
            <a:ext cx="949299"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Team</a:t>
            </a:r>
          </a:p>
        </p:txBody>
      </p:sp>
      <p:sp>
        <p:nvSpPr>
          <p:cNvPr id="82" name="TextBox 81">
            <a:hlinkClick r:id="rId3" action="ppaction://hlinksldjump"/>
            <a:extLst>
              <a:ext uri="{FF2B5EF4-FFF2-40B4-BE49-F238E27FC236}">
                <a16:creationId xmlns:a16="http://schemas.microsoft.com/office/drawing/2014/main" id="{785E81D0-5F00-F763-33B5-F0C0B3AE2849}"/>
              </a:ext>
            </a:extLst>
          </p:cNvPr>
          <p:cNvSpPr txBox="1"/>
          <p:nvPr/>
        </p:nvSpPr>
        <p:spPr>
          <a:xfrm>
            <a:off x="869323" y="1302704"/>
            <a:ext cx="79861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Agenda</a:t>
            </a:r>
          </a:p>
        </p:txBody>
      </p:sp>
      <p:sp>
        <p:nvSpPr>
          <p:cNvPr id="83" name="TextBox 82">
            <a:hlinkClick r:id="rId4" action="ppaction://hlinksldjump"/>
            <a:extLst>
              <a:ext uri="{FF2B5EF4-FFF2-40B4-BE49-F238E27FC236}">
                <a16:creationId xmlns:a16="http://schemas.microsoft.com/office/drawing/2014/main" id="{D8FDFE4F-F862-A495-7ECE-BCCAEE0668E6}"/>
              </a:ext>
            </a:extLst>
          </p:cNvPr>
          <p:cNvSpPr txBox="1"/>
          <p:nvPr/>
        </p:nvSpPr>
        <p:spPr>
          <a:xfrm>
            <a:off x="869323" y="1751789"/>
            <a:ext cx="1130438" cy="276999"/>
          </a:xfrm>
          <a:prstGeom prst="rect">
            <a:avLst/>
          </a:prstGeom>
          <a:noFill/>
        </p:spPr>
        <p:txBody>
          <a:bodyPr wrap="none" rtlCol="0">
            <a:spAutoFit/>
          </a:bodyPr>
          <a:lstStyle/>
          <a:p>
            <a:r>
              <a:rPr lang="en-IN" sz="1200" dirty="0">
                <a:solidFill>
                  <a:srgbClr val="1BD760"/>
                </a:solidFill>
                <a:latin typeface="Poppins Medium" panose="00000600000000000000" pitchFamily="50" charset="0"/>
                <a:cs typeface="Poppins Medium" panose="00000600000000000000" pitchFamily="50" charset="0"/>
              </a:rPr>
              <a:t>Introduction</a:t>
            </a:r>
          </a:p>
        </p:txBody>
      </p:sp>
      <p:sp>
        <p:nvSpPr>
          <p:cNvPr id="84" name="TextBox 83">
            <a:hlinkClick r:id="rId5" action="ppaction://hlinksldjump"/>
            <a:extLst>
              <a:ext uri="{FF2B5EF4-FFF2-40B4-BE49-F238E27FC236}">
                <a16:creationId xmlns:a16="http://schemas.microsoft.com/office/drawing/2014/main" id="{535B4900-862D-E272-012F-4ABE250313FD}"/>
              </a:ext>
            </a:extLst>
          </p:cNvPr>
          <p:cNvSpPr txBox="1"/>
          <p:nvPr/>
        </p:nvSpPr>
        <p:spPr>
          <a:xfrm>
            <a:off x="869323" y="2104859"/>
            <a:ext cx="998991" cy="461665"/>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Aims and</a:t>
            </a:r>
          </a:p>
          <a:p>
            <a:r>
              <a:rPr lang="en-IN" sz="1200" dirty="0">
                <a:solidFill>
                  <a:srgbClr val="B4B5B2"/>
                </a:solidFill>
                <a:latin typeface="Poppins Medium" panose="00000600000000000000" pitchFamily="50" charset="0"/>
                <a:cs typeface="Poppins Medium" panose="00000600000000000000" pitchFamily="50" charset="0"/>
              </a:rPr>
              <a:t>Objectives</a:t>
            </a:r>
          </a:p>
        </p:txBody>
      </p:sp>
      <p:sp>
        <p:nvSpPr>
          <p:cNvPr id="85" name="TextBox 84">
            <a:hlinkClick r:id="rId4" action="ppaction://hlinksldjump"/>
            <a:extLst>
              <a:ext uri="{FF2B5EF4-FFF2-40B4-BE49-F238E27FC236}">
                <a16:creationId xmlns:a16="http://schemas.microsoft.com/office/drawing/2014/main" id="{DBFDCD35-1C24-3FAE-03B3-EC81CD92449C}"/>
              </a:ext>
            </a:extLst>
          </p:cNvPr>
          <p:cNvSpPr txBox="1"/>
          <p:nvPr/>
        </p:nvSpPr>
        <p:spPr>
          <a:xfrm>
            <a:off x="869323" y="2649959"/>
            <a:ext cx="79380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Dataset</a:t>
            </a:r>
          </a:p>
        </p:txBody>
      </p:sp>
      <p:sp>
        <p:nvSpPr>
          <p:cNvPr id="86" name="TextBox 85">
            <a:hlinkClick r:id="rId6" action="ppaction://hlinksldjump"/>
            <a:extLst>
              <a:ext uri="{FF2B5EF4-FFF2-40B4-BE49-F238E27FC236}">
                <a16:creationId xmlns:a16="http://schemas.microsoft.com/office/drawing/2014/main" id="{5260FF06-0CE5-EAAD-6D49-1159F8BE9721}"/>
              </a:ext>
            </a:extLst>
          </p:cNvPr>
          <p:cNvSpPr txBox="1"/>
          <p:nvPr/>
        </p:nvSpPr>
        <p:spPr>
          <a:xfrm>
            <a:off x="869323" y="3479247"/>
            <a:ext cx="481222"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EDA</a:t>
            </a:r>
          </a:p>
        </p:txBody>
      </p:sp>
      <p:sp>
        <p:nvSpPr>
          <p:cNvPr id="87" name="TextBox 86">
            <a:hlinkClick r:id="rId7" action="ppaction://hlinksldjump"/>
            <a:extLst>
              <a:ext uri="{FF2B5EF4-FFF2-40B4-BE49-F238E27FC236}">
                <a16:creationId xmlns:a16="http://schemas.microsoft.com/office/drawing/2014/main" id="{F8701455-9BC2-2459-1D04-DFAB51E76121}"/>
              </a:ext>
            </a:extLst>
          </p:cNvPr>
          <p:cNvSpPr txBox="1"/>
          <p:nvPr/>
        </p:nvSpPr>
        <p:spPr>
          <a:xfrm>
            <a:off x="869323" y="3852670"/>
            <a:ext cx="1625766" cy="461665"/>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Recommendation </a:t>
            </a:r>
          </a:p>
          <a:p>
            <a:r>
              <a:rPr lang="en-IN" sz="1200" dirty="0">
                <a:solidFill>
                  <a:srgbClr val="B4B5B2"/>
                </a:solidFill>
                <a:latin typeface="Poppins Medium" panose="00000600000000000000" pitchFamily="50" charset="0"/>
                <a:cs typeface="Poppins Medium" panose="00000600000000000000" pitchFamily="50" charset="0"/>
              </a:rPr>
              <a:t>System</a:t>
            </a:r>
          </a:p>
        </p:txBody>
      </p:sp>
      <p:sp>
        <p:nvSpPr>
          <p:cNvPr id="89" name="TextBox 88">
            <a:hlinkClick r:id="rId8" action="ppaction://hlinksldjump"/>
            <a:extLst>
              <a:ext uri="{FF2B5EF4-FFF2-40B4-BE49-F238E27FC236}">
                <a16:creationId xmlns:a16="http://schemas.microsoft.com/office/drawing/2014/main" id="{DF16E7F9-CBE0-9214-F1B6-529634357DB3}"/>
              </a:ext>
            </a:extLst>
          </p:cNvPr>
          <p:cNvSpPr txBox="1"/>
          <p:nvPr/>
        </p:nvSpPr>
        <p:spPr>
          <a:xfrm>
            <a:off x="869323" y="4384781"/>
            <a:ext cx="1111202"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Key Insights</a:t>
            </a:r>
          </a:p>
        </p:txBody>
      </p:sp>
      <p:sp>
        <p:nvSpPr>
          <p:cNvPr id="90" name="TextBox 89">
            <a:hlinkClick r:id="rId9" action="ppaction://hlinksldjump"/>
            <a:extLst>
              <a:ext uri="{FF2B5EF4-FFF2-40B4-BE49-F238E27FC236}">
                <a16:creationId xmlns:a16="http://schemas.microsoft.com/office/drawing/2014/main" id="{DFF89FBB-ADD1-D394-7270-83BE194143EA}"/>
              </a:ext>
            </a:extLst>
          </p:cNvPr>
          <p:cNvSpPr txBox="1"/>
          <p:nvPr/>
        </p:nvSpPr>
        <p:spPr>
          <a:xfrm>
            <a:off x="869323" y="4837548"/>
            <a:ext cx="105189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Conclusion</a:t>
            </a:r>
          </a:p>
        </p:txBody>
      </p:sp>
      <p:sp>
        <p:nvSpPr>
          <p:cNvPr id="91" name="TextBox 90">
            <a:hlinkClick r:id="rId10" action="ppaction://hlinksldjump"/>
            <a:extLst>
              <a:ext uri="{FF2B5EF4-FFF2-40B4-BE49-F238E27FC236}">
                <a16:creationId xmlns:a16="http://schemas.microsoft.com/office/drawing/2014/main" id="{78D3E68A-6A3A-9065-B72B-373BEC43214D}"/>
              </a:ext>
            </a:extLst>
          </p:cNvPr>
          <p:cNvSpPr txBox="1"/>
          <p:nvPr/>
        </p:nvSpPr>
        <p:spPr>
          <a:xfrm>
            <a:off x="869323" y="5290315"/>
            <a:ext cx="119616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Future Scope</a:t>
            </a:r>
          </a:p>
        </p:txBody>
      </p:sp>
      <p:pic>
        <p:nvPicPr>
          <p:cNvPr id="93" name="Graphic 92" descr="Users with solid fill">
            <a:extLst>
              <a:ext uri="{FF2B5EF4-FFF2-40B4-BE49-F238E27FC236}">
                <a16:creationId xmlns:a16="http://schemas.microsoft.com/office/drawing/2014/main" id="{6D874F3D-E573-A476-D4BF-2C8516B9AB1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71033" y="812248"/>
            <a:ext cx="360000" cy="360000"/>
          </a:xfrm>
          <a:prstGeom prst="rect">
            <a:avLst/>
          </a:prstGeom>
        </p:spPr>
      </p:pic>
      <p:pic>
        <p:nvPicPr>
          <p:cNvPr id="95" name="Graphic 94" descr="Table with solid fill">
            <a:extLst>
              <a:ext uri="{FF2B5EF4-FFF2-40B4-BE49-F238E27FC236}">
                <a16:creationId xmlns:a16="http://schemas.microsoft.com/office/drawing/2014/main" id="{4E508302-C489-9FD9-9074-FEDE01C9C49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8336" y="2598473"/>
            <a:ext cx="360000" cy="360000"/>
          </a:xfrm>
          <a:prstGeom prst="rect">
            <a:avLst/>
          </a:prstGeom>
        </p:spPr>
      </p:pic>
      <p:pic>
        <p:nvPicPr>
          <p:cNvPr id="97" name="Graphic 96" descr="Presentation with bar chart with solid fill">
            <a:extLst>
              <a:ext uri="{FF2B5EF4-FFF2-40B4-BE49-F238E27FC236}">
                <a16:creationId xmlns:a16="http://schemas.microsoft.com/office/drawing/2014/main" id="{D78CA570-24C7-8AA9-7A8A-B39DA30BF9F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64276" y="3434989"/>
            <a:ext cx="360000" cy="360000"/>
          </a:xfrm>
          <a:prstGeom prst="rect">
            <a:avLst/>
          </a:prstGeom>
        </p:spPr>
      </p:pic>
      <p:pic>
        <p:nvPicPr>
          <p:cNvPr id="99" name="Graphic 98" descr="Music with solid fill">
            <a:extLst>
              <a:ext uri="{FF2B5EF4-FFF2-40B4-BE49-F238E27FC236}">
                <a16:creationId xmlns:a16="http://schemas.microsoft.com/office/drawing/2014/main" id="{5260A2E8-A1F5-2287-70C3-E97457BEAA6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10500" y="3887329"/>
            <a:ext cx="360000" cy="360000"/>
          </a:xfrm>
          <a:prstGeom prst="rect">
            <a:avLst/>
          </a:prstGeom>
        </p:spPr>
      </p:pic>
      <p:pic>
        <p:nvPicPr>
          <p:cNvPr id="100" name="Graphic 99" descr="Clipboard with solid fill">
            <a:extLst>
              <a:ext uri="{FF2B5EF4-FFF2-40B4-BE49-F238E27FC236}">
                <a16:creationId xmlns:a16="http://schemas.microsoft.com/office/drawing/2014/main" id="{054527C2-99A4-8743-56BE-1B7CD79C18E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54903" y="1275123"/>
            <a:ext cx="360000" cy="360000"/>
          </a:xfrm>
          <a:prstGeom prst="rect">
            <a:avLst/>
          </a:prstGeom>
        </p:spPr>
      </p:pic>
      <p:pic>
        <p:nvPicPr>
          <p:cNvPr id="101" name="Graphic 100" descr="Telescope with solid fill">
            <a:extLst>
              <a:ext uri="{FF2B5EF4-FFF2-40B4-BE49-F238E27FC236}">
                <a16:creationId xmlns:a16="http://schemas.microsoft.com/office/drawing/2014/main" id="{D3646B25-49BC-7174-0A13-BC18386DB10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52246" y="5219664"/>
            <a:ext cx="360000" cy="360000"/>
          </a:xfrm>
          <a:prstGeom prst="rect">
            <a:avLst/>
          </a:prstGeom>
        </p:spPr>
      </p:pic>
      <p:pic>
        <p:nvPicPr>
          <p:cNvPr id="105" name="Graphic 104" descr="Artificial Intelligence with solid fill">
            <a:extLst>
              <a:ext uri="{FF2B5EF4-FFF2-40B4-BE49-F238E27FC236}">
                <a16:creationId xmlns:a16="http://schemas.microsoft.com/office/drawing/2014/main" id="{471ADBBC-7446-B07B-92F7-B3E9DA6D862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62582" y="4360463"/>
            <a:ext cx="360000" cy="360000"/>
          </a:xfrm>
          <a:prstGeom prst="rect">
            <a:avLst/>
          </a:prstGeom>
        </p:spPr>
      </p:pic>
      <p:pic>
        <p:nvPicPr>
          <p:cNvPr id="106" name="Graphic 105" descr="Thought bubble with solid fill">
            <a:extLst>
              <a:ext uri="{FF2B5EF4-FFF2-40B4-BE49-F238E27FC236}">
                <a16:creationId xmlns:a16="http://schemas.microsoft.com/office/drawing/2014/main" id="{23A4A11E-27F6-0B8B-146B-47E28D9F87ED}"/>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61457" y="4812803"/>
            <a:ext cx="360000" cy="360000"/>
          </a:xfrm>
          <a:prstGeom prst="rect">
            <a:avLst/>
          </a:prstGeom>
        </p:spPr>
      </p:pic>
      <p:pic>
        <p:nvPicPr>
          <p:cNvPr id="107" name="Graphic 106" descr="Handshake with solid fill">
            <a:extLst>
              <a:ext uri="{FF2B5EF4-FFF2-40B4-BE49-F238E27FC236}">
                <a16:creationId xmlns:a16="http://schemas.microsoft.com/office/drawing/2014/main" id="{18F081FF-BEC2-290E-0791-C8849F0DCF2E}"/>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48336" y="1724977"/>
            <a:ext cx="360000" cy="360000"/>
          </a:xfrm>
          <a:prstGeom prst="rect">
            <a:avLst/>
          </a:prstGeom>
        </p:spPr>
      </p:pic>
      <p:pic>
        <p:nvPicPr>
          <p:cNvPr id="108" name="Graphic 107" descr="Bullseye with solid fill">
            <a:extLst>
              <a:ext uri="{FF2B5EF4-FFF2-40B4-BE49-F238E27FC236}">
                <a16:creationId xmlns:a16="http://schemas.microsoft.com/office/drawing/2014/main" id="{0FE44234-A512-11D5-FD33-04C6E27DF6E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361457" y="2149607"/>
            <a:ext cx="360000" cy="360000"/>
          </a:xfrm>
          <a:prstGeom prst="rect">
            <a:avLst/>
          </a:prstGeom>
        </p:spPr>
      </p:pic>
      <p:cxnSp>
        <p:nvCxnSpPr>
          <p:cNvPr id="109" name="Straight Connector 108">
            <a:extLst>
              <a:ext uri="{FF2B5EF4-FFF2-40B4-BE49-F238E27FC236}">
                <a16:creationId xmlns:a16="http://schemas.microsoft.com/office/drawing/2014/main" id="{570C4561-47CC-CC91-A21D-FF91AE61170B}"/>
              </a:ext>
            </a:extLst>
          </p:cNvPr>
          <p:cNvCxnSpPr>
            <a:cxnSpLocks/>
          </p:cNvCxnSpPr>
          <p:nvPr/>
        </p:nvCxnSpPr>
        <p:spPr>
          <a:xfrm>
            <a:off x="337523" y="3203103"/>
            <a:ext cx="1827347" cy="0"/>
          </a:xfrm>
          <a:prstGeom prst="line">
            <a:avLst/>
          </a:prstGeom>
          <a:ln>
            <a:solidFill>
              <a:srgbClr val="55555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7024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505050"/>
            </a:gs>
            <a:gs pos="40000">
              <a:srgbClr val="2C2C2C"/>
            </a:gs>
          </a:gsLst>
          <a:lin ang="5400000" scaled="1"/>
        </a:gradFill>
        <a:effectLst/>
      </p:bgPr>
    </p:bg>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A2C0FB83-06E2-1081-1880-BBD48E7C14D0}"/>
              </a:ext>
            </a:extLst>
          </p:cNvPr>
          <p:cNvSpPr/>
          <p:nvPr/>
        </p:nvSpPr>
        <p:spPr>
          <a:xfrm>
            <a:off x="3095297" y="1182800"/>
            <a:ext cx="1406053" cy="1406053"/>
          </a:xfrm>
          <a:prstGeom prst="roundRect">
            <a:avLst>
              <a:gd name="adj" fmla="val 4975"/>
            </a:avLst>
          </a:prstGeom>
          <a:solidFill>
            <a:srgbClr val="1BD760"/>
          </a:solidFill>
          <a:ln>
            <a:solidFill>
              <a:srgbClr val="1BD760"/>
            </a:solid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B89F2868-1113-D157-CFA3-323D793A70F6}"/>
              </a:ext>
            </a:extLst>
          </p:cNvPr>
          <p:cNvSpPr/>
          <p:nvPr/>
        </p:nvSpPr>
        <p:spPr>
          <a:xfrm>
            <a:off x="2363693" y="2809896"/>
            <a:ext cx="9828307" cy="4048104"/>
          </a:xfrm>
          <a:prstGeom prst="rect">
            <a:avLst/>
          </a:prstGeom>
          <a:gradFill>
            <a:gsLst>
              <a:gs pos="0">
                <a:srgbClr val="202020"/>
              </a:gs>
              <a:gs pos="73000">
                <a:srgbClr val="12121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2" name="TextBox 91">
            <a:extLst>
              <a:ext uri="{FF2B5EF4-FFF2-40B4-BE49-F238E27FC236}">
                <a16:creationId xmlns:a16="http://schemas.microsoft.com/office/drawing/2014/main" id="{232C2ADA-8B7B-4990-FB78-B27C9A79E87E}"/>
              </a:ext>
            </a:extLst>
          </p:cNvPr>
          <p:cNvSpPr txBox="1"/>
          <p:nvPr/>
        </p:nvSpPr>
        <p:spPr>
          <a:xfrm>
            <a:off x="4761265" y="1911017"/>
            <a:ext cx="6561412" cy="830997"/>
          </a:xfrm>
          <a:prstGeom prst="rect">
            <a:avLst/>
          </a:prstGeom>
          <a:noFill/>
        </p:spPr>
        <p:txBody>
          <a:bodyPr wrap="none" rtlCol="0">
            <a:spAutoFit/>
          </a:bodyPr>
          <a:lstStyle/>
          <a:p>
            <a:r>
              <a:rPr lang="en-IN" sz="4800" dirty="0">
                <a:solidFill>
                  <a:srgbClr val="1ED760"/>
                </a:solidFill>
                <a:latin typeface="Poppins Medium" panose="00000600000000000000" pitchFamily="50" charset="0"/>
                <a:cs typeface="Poppins Medium" panose="00000600000000000000" pitchFamily="50" charset="0"/>
              </a:rPr>
              <a:t>Aims and Objectives</a:t>
            </a:r>
          </a:p>
        </p:txBody>
      </p:sp>
      <p:grpSp>
        <p:nvGrpSpPr>
          <p:cNvPr id="17" name="Group 16">
            <a:extLst>
              <a:ext uri="{FF2B5EF4-FFF2-40B4-BE49-F238E27FC236}">
                <a16:creationId xmlns:a16="http://schemas.microsoft.com/office/drawing/2014/main" id="{62C84D17-BBEB-3E1C-AE16-5AF0B8D675B5}"/>
              </a:ext>
            </a:extLst>
          </p:cNvPr>
          <p:cNvGrpSpPr/>
          <p:nvPr/>
        </p:nvGrpSpPr>
        <p:grpSpPr>
          <a:xfrm>
            <a:off x="3258053" y="292100"/>
            <a:ext cx="297947" cy="297947"/>
            <a:chOff x="8892506" y="664914"/>
            <a:chExt cx="209401" cy="209401"/>
          </a:xfrm>
        </p:grpSpPr>
        <p:sp>
          <p:nvSpPr>
            <p:cNvPr id="19" name="Oval 18">
              <a:hlinkClick r:id="" action="ppaction://hlinkshowjump?jump=previousslide"/>
              <a:extLst>
                <a:ext uri="{FF2B5EF4-FFF2-40B4-BE49-F238E27FC236}">
                  <a16:creationId xmlns:a16="http://schemas.microsoft.com/office/drawing/2014/main" id="{D1615F22-3E41-C662-BABC-D173AA9D4662}"/>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Graphic 63" descr="Caret Left with solid fill">
              <a:hlinkClick r:id="" action="ppaction://hlinkshowjump?jump=previousslide"/>
              <a:extLst>
                <a:ext uri="{FF2B5EF4-FFF2-40B4-BE49-F238E27FC236}">
                  <a16:creationId xmlns:a16="http://schemas.microsoft.com/office/drawing/2014/main" id="{85EAA670-9709-3643-429F-38A8CF406997}"/>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21" name="Group 20">
            <a:extLst>
              <a:ext uri="{FF2B5EF4-FFF2-40B4-BE49-F238E27FC236}">
                <a16:creationId xmlns:a16="http://schemas.microsoft.com/office/drawing/2014/main" id="{3CBB2942-9CD4-498A-7B56-660BF9D8C434}"/>
              </a:ext>
            </a:extLst>
          </p:cNvPr>
          <p:cNvGrpSpPr/>
          <p:nvPr/>
        </p:nvGrpSpPr>
        <p:grpSpPr>
          <a:xfrm flipH="1">
            <a:off x="3665943" y="292100"/>
            <a:ext cx="297947" cy="297947"/>
            <a:chOff x="8892506" y="664914"/>
            <a:chExt cx="209401" cy="209401"/>
          </a:xfrm>
        </p:grpSpPr>
        <p:sp>
          <p:nvSpPr>
            <p:cNvPr id="22" name="Oval 21">
              <a:hlinkClick r:id="" action="ppaction://hlinkshowjump?jump=nextslide"/>
              <a:extLst>
                <a:ext uri="{FF2B5EF4-FFF2-40B4-BE49-F238E27FC236}">
                  <a16:creationId xmlns:a16="http://schemas.microsoft.com/office/drawing/2014/main" id="{48C22072-6BF1-7471-196B-2CA2A17BDDCF}"/>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Graphic 63" descr="Caret Left with solid fill">
              <a:hlinkClick r:id="" action="ppaction://hlinkshowjump?jump=nextslide"/>
              <a:extLst>
                <a:ext uri="{FF2B5EF4-FFF2-40B4-BE49-F238E27FC236}">
                  <a16:creationId xmlns:a16="http://schemas.microsoft.com/office/drawing/2014/main" id="{09359809-3B66-918D-1448-3627446086A3}"/>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grpSp>
        <p:nvGrpSpPr>
          <p:cNvPr id="44" name="Group 43">
            <a:extLst>
              <a:ext uri="{FF2B5EF4-FFF2-40B4-BE49-F238E27FC236}">
                <a16:creationId xmlns:a16="http://schemas.microsoft.com/office/drawing/2014/main" id="{2A423F78-C6DF-DB5A-2314-4E373A2E8EB7}"/>
              </a:ext>
            </a:extLst>
          </p:cNvPr>
          <p:cNvGrpSpPr/>
          <p:nvPr/>
        </p:nvGrpSpPr>
        <p:grpSpPr>
          <a:xfrm>
            <a:off x="9505833" y="294121"/>
            <a:ext cx="798522" cy="297947"/>
            <a:chOff x="9104466" y="294121"/>
            <a:chExt cx="1175289" cy="297947"/>
          </a:xfrm>
        </p:grpSpPr>
        <p:sp>
          <p:nvSpPr>
            <p:cNvPr id="47" name="Rectangle: Rounded Corners 70">
              <a:extLst>
                <a:ext uri="{FF2B5EF4-FFF2-40B4-BE49-F238E27FC236}">
                  <a16:creationId xmlns:a16="http://schemas.microsoft.com/office/drawing/2014/main" id="{5893504D-E4B7-3FA6-5786-57A4F8D53D1C}"/>
                </a:ext>
              </a:extLst>
            </p:cNvPr>
            <p:cNvSpPr/>
            <p:nvPr/>
          </p:nvSpPr>
          <p:spPr>
            <a:xfrm>
              <a:off x="9104466" y="294121"/>
              <a:ext cx="1011084" cy="297947"/>
            </a:xfrm>
            <a:prstGeom prst="roundRect">
              <a:avLst>
                <a:gd name="adj" fmla="val 5000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TextBox 48">
              <a:extLst>
                <a:ext uri="{FF2B5EF4-FFF2-40B4-BE49-F238E27FC236}">
                  <a16:creationId xmlns:a16="http://schemas.microsoft.com/office/drawing/2014/main" id="{DC5AB808-DA4C-016D-1514-DCA00E794833}"/>
                </a:ext>
              </a:extLst>
            </p:cNvPr>
            <p:cNvSpPr txBox="1"/>
            <p:nvPr/>
          </p:nvSpPr>
          <p:spPr>
            <a:xfrm>
              <a:off x="9343647" y="313048"/>
              <a:ext cx="936108" cy="276999"/>
            </a:xfrm>
            <a:prstGeom prst="rect">
              <a:avLst/>
            </a:prstGeom>
            <a:noFill/>
          </p:spPr>
          <p:txBody>
            <a:bodyPr wrap="square" rtlCol="0">
              <a:spAutoFit/>
            </a:bodyPr>
            <a:lstStyle/>
            <a:p>
              <a:r>
                <a:rPr lang="en-IN" sz="1200" dirty="0">
                  <a:solidFill>
                    <a:schemeClr val="bg1"/>
                  </a:solidFill>
                  <a:latin typeface="Poppins Medium" panose="00000600000000000000" pitchFamily="50" charset="0"/>
                  <a:cs typeface="Poppins Medium" panose="00000600000000000000" pitchFamily="50" charset="0"/>
                </a:rPr>
                <a:t>04</a:t>
              </a:r>
            </a:p>
          </p:txBody>
        </p:sp>
      </p:grpSp>
      <p:sp>
        <p:nvSpPr>
          <p:cNvPr id="50" name="Rectangle: Rounded Corners 74">
            <a:extLst>
              <a:ext uri="{FF2B5EF4-FFF2-40B4-BE49-F238E27FC236}">
                <a16:creationId xmlns:a16="http://schemas.microsoft.com/office/drawing/2014/main" id="{E71E4C71-F567-8C19-589C-E8B61D0675F0}"/>
              </a:ext>
            </a:extLst>
          </p:cNvPr>
          <p:cNvSpPr/>
          <p:nvPr/>
        </p:nvSpPr>
        <p:spPr>
          <a:xfrm>
            <a:off x="10428440" y="292101"/>
            <a:ext cx="1363509" cy="299968"/>
          </a:xfrm>
          <a:prstGeom prst="roundRect">
            <a:avLst>
              <a:gd name="adj" fmla="val 50000"/>
            </a:avLst>
          </a:prstGeom>
          <a:solidFill>
            <a:srgbClr val="0A08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C898A2BB-A1F4-C38C-1788-8E8E4C0BF407}"/>
              </a:ext>
            </a:extLst>
          </p:cNvPr>
          <p:cNvSpPr txBox="1"/>
          <p:nvPr/>
        </p:nvSpPr>
        <p:spPr>
          <a:xfrm>
            <a:off x="10810702" y="328200"/>
            <a:ext cx="561372"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SSSK</a:t>
            </a:r>
          </a:p>
        </p:txBody>
      </p:sp>
      <p:sp>
        <p:nvSpPr>
          <p:cNvPr id="54" name="Oval 53">
            <a:extLst>
              <a:ext uri="{FF2B5EF4-FFF2-40B4-BE49-F238E27FC236}">
                <a16:creationId xmlns:a16="http://schemas.microsoft.com/office/drawing/2014/main" id="{C20F9101-52A7-78EC-D15A-A2D1C65C24A6}"/>
              </a:ext>
            </a:extLst>
          </p:cNvPr>
          <p:cNvSpPr/>
          <p:nvPr/>
        </p:nvSpPr>
        <p:spPr>
          <a:xfrm>
            <a:off x="10465928" y="322008"/>
            <a:ext cx="238127" cy="238127"/>
          </a:xfrm>
          <a:prstGeom prst="ellipse">
            <a:avLst/>
          </a:prstGeom>
          <a:solidFill>
            <a:srgbClr val="55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Graphic 78">
            <a:extLst>
              <a:ext uri="{FF2B5EF4-FFF2-40B4-BE49-F238E27FC236}">
                <a16:creationId xmlns:a16="http://schemas.microsoft.com/office/drawing/2014/main" id="{4FB974E6-7C46-A3D3-76CB-7421A1F96B4B}"/>
              </a:ext>
            </a:extLst>
          </p:cNvPr>
          <p:cNvSpPr/>
          <p:nvPr/>
        </p:nvSpPr>
        <p:spPr>
          <a:xfrm>
            <a:off x="10526959" y="377048"/>
            <a:ext cx="116064" cy="12804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bg1"/>
          </a:solidFill>
          <a:ln w="6016" cap="flat">
            <a:noFill/>
            <a:prstDash val="solid"/>
            <a:miter/>
          </a:ln>
        </p:spPr>
        <p:txBody>
          <a:bodyPr rtlCol="0" anchor="ctr"/>
          <a:lstStyle/>
          <a:p>
            <a:endParaRPr lang="en-IN"/>
          </a:p>
        </p:txBody>
      </p:sp>
      <p:sp>
        <p:nvSpPr>
          <p:cNvPr id="58" name="Isosceles Triangle 80">
            <a:extLst>
              <a:ext uri="{FF2B5EF4-FFF2-40B4-BE49-F238E27FC236}">
                <a16:creationId xmlns:a16="http://schemas.microsoft.com/office/drawing/2014/main" id="{13CF4B38-A45B-B551-60EF-DCFEBCFFA3AA}"/>
              </a:ext>
            </a:extLst>
          </p:cNvPr>
          <p:cNvSpPr/>
          <p:nvPr/>
        </p:nvSpPr>
        <p:spPr>
          <a:xfrm rot="3600000">
            <a:off x="11583174" y="388252"/>
            <a:ext cx="86542" cy="746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TextBox 61">
            <a:extLst>
              <a:ext uri="{FF2B5EF4-FFF2-40B4-BE49-F238E27FC236}">
                <a16:creationId xmlns:a16="http://schemas.microsoft.com/office/drawing/2014/main" id="{ACF5AD20-30CF-BD0D-C0E1-B070952738A5}"/>
              </a:ext>
            </a:extLst>
          </p:cNvPr>
          <p:cNvSpPr txBox="1"/>
          <p:nvPr/>
        </p:nvSpPr>
        <p:spPr>
          <a:xfrm>
            <a:off x="3263548" y="3064233"/>
            <a:ext cx="8447782" cy="2800767"/>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B4B5B2"/>
                </a:solidFill>
                <a:latin typeface="Open Sans" panose="020B0606030504020204" pitchFamily="34" charset="0"/>
                <a:ea typeface="Open Sans" panose="020B0606030504020204" pitchFamily="34" charset="0"/>
                <a:cs typeface="Open Sans" panose="020B0606030504020204" pitchFamily="34" charset="0"/>
              </a:rPr>
              <a:t>This project aims to develop a personalized music recommendation system that uses algorithms like collaborative and content-based filtering to suggest songs based on user preferences and song attributes (tempo, genre, mood). </a:t>
            </a:r>
          </a:p>
          <a:p>
            <a:pPr marL="285750" indent="-285750">
              <a:buFont typeface="Arial" panose="020B0604020202020204" pitchFamily="34" charset="0"/>
              <a:buChar char="•"/>
            </a:pPr>
            <a:endParaRPr lang="en-US" sz="1600" dirty="0">
              <a:solidFill>
                <a:srgbClr val="B4B5B2"/>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US" sz="1600" dirty="0">
                <a:solidFill>
                  <a:srgbClr val="B4B5B2"/>
                </a:solidFill>
                <a:latin typeface="Open Sans" panose="020B0606030504020204" pitchFamily="34" charset="0"/>
                <a:ea typeface="Open Sans" panose="020B0606030504020204" pitchFamily="34" charset="0"/>
                <a:cs typeface="Open Sans" panose="020B0606030504020204" pitchFamily="34" charset="0"/>
              </a:rPr>
              <a:t>Objectives include creating an intelligent engine for tailored recommendations, analyzing song features for precise matching, and enhancing user experience by balancing familiar and novel tracks. </a:t>
            </a:r>
          </a:p>
          <a:p>
            <a:endParaRPr lang="en-US" sz="1600" dirty="0">
              <a:solidFill>
                <a:srgbClr val="B4B5B2"/>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US" sz="1600" dirty="0">
                <a:solidFill>
                  <a:srgbClr val="B4B5B2"/>
                </a:solidFill>
                <a:latin typeface="Open Sans" panose="020B0606030504020204" pitchFamily="34" charset="0"/>
                <a:ea typeface="Open Sans" panose="020B0606030504020204" pitchFamily="34" charset="0"/>
                <a:cs typeface="Open Sans" panose="020B0606030504020204" pitchFamily="34" charset="0"/>
              </a:rPr>
              <a:t>It also aims to find correlation between the various different attributes and how they affect popularity of songs, individually and collectively</a:t>
            </a:r>
          </a:p>
          <a:p>
            <a:endParaRPr lang="en-US" sz="1600" dirty="0">
              <a:solidFill>
                <a:srgbClr val="B4B5B2"/>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36" name="Picture 12" descr="Bullseye - Free sports icons">
            <a:extLst>
              <a:ext uri="{FF2B5EF4-FFF2-40B4-BE49-F238E27FC236}">
                <a16:creationId xmlns:a16="http://schemas.microsoft.com/office/drawing/2014/main" id="{9F962AE4-0FD3-3B7C-4760-9FB7E3F1C631}"/>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bwMode="auto">
          <a:xfrm>
            <a:off x="3249387" y="1356349"/>
            <a:ext cx="1097871" cy="1097871"/>
          </a:xfrm>
          <a:prstGeom prst="rect">
            <a:avLst/>
          </a:prstGeom>
          <a:noFill/>
          <a:ln>
            <a:solidFill>
              <a:srgbClr val="1BD760"/>
            </a:solidFill>
          </a:ln>
          <a:extLst>
            <a:ext uri="{909E8E84-426E-40DD-AFC4-6F175D3DCCD1}">
              <a14:hiddenFill xmlns:a14="http://schemas.microsoft.com/office/drawing/2010/main">
                <a:solidFill>
                  <a:srgbClr val="FFFFFF"/>
                </a:solidFill>
              </a14:hiddenFill>
            </a:ext>
          </a:extLst>
        </p:spPr>
      </p:pic>
      <p:sp>
        <p:nvSpPr>
          <p:cNvPr id="1031" name="Rectangle 1030">
            <a:extLst>
              <a:ext uri="{FF2B5EF4-FFF2-40B4-BE49-F238E27FC236}">
                <a16:creationId xmlns:a16="http://schemas.microsoft.com/office/drawing/2014/main" id="{A04DF1ED-AB8A-A6BA-C582-83A1A824C1B3}"/>
              </a:ext>
            </a:extLst>
          </p:cNvPr>
          <p:cNvSpPr/>
          <p:nvPr/>
        </p:nvSpPr>
        <p:spPr>
          <a:xfrm>
            <a:off x="0" y="0"/>
            <a:ext cx="2402237"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p:nvGrpSpPr>
          <p:cNvPr id="1033" name="Group 1032">
            <a:extLst>
              <a:ext uri="{FF2B5EF4-FFF2-40B4-BE49-F238E27FC236}">
                <a16:creationId xmlns:a16="http://schemas.microsoft.com/office/drawing/2014/main" id="{9A4E0F4B-BA35-2052-5C64-2704D271D2DE}"/>
              </a:ext>
            </a:extLst>
          </p:cNvPr>
          <p:cNvGrpSpPr/>
          <p:nvPr/>
        </p:nvGrpSpPr>
        <p:grpSpPr>
          <a:xfrm>
            <a:off x="400078" y="221673"/>
            <a:ext cx="361410" cy="70427"/>
            <a:chOff x="249382" y="221673"/>
            <a:chExt cx="234616" cy="45719"/>
          </a:xfrm>
        </p:grpSpPr>
        <p:sp>
          <p:nvSpPr>
            <p:cNvPr id="1035" name="Oval 1034">
              <a:extLst>
                <a:ext uri="{FF2B5EF4-FFF2-40B4-BE49-F238E27FC236}">
                  <a16:creationId xmlns:a16="http://schemas.microsoft.com/office/drawing/2014/main" id="{17A06CBF-8721-586F-BFB1-E15697BDB393}"/>
                </a:ext>
              </a:extLst>
            </p:cNvPr>
            <p:cNvSpPr/>
            <p:nvPr/>
          </p:nvSpPr>
          <p:spPr>
            <a:xfrm>
              <a:off x="24938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7" name="Oval 1036">
              <a:extLst>
                <a:ext uri="{FF2B5EF4-FFF2-40B4-BE49-F238E27FC236}">
                  <a16:creationId xmlns:a16="http://schemas.microsoft.com/office/drawing/2014/main" id="{69989BF4-86C6-E560-24E5-F0356934DA3C}"/>
                </a:ext>
              </a:extLst>
            </p:cNvPr>
            <p:cNvSpPr/>
            <p:nvPr/>
          </p:nvSpPr>
          <p:spPr>
            <a:xfrm>
              <a:off x="34463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8" name="Oval 1037">
              <a:extLst>
                <a:ext uri="{FF2B5EF4-FFF2-40B4-BE49-F238E27FC236}">
                  <a16:creationId xmlns:a16="http://schemas.microsoft.com/office/drawing/2014/main" id="{40A82E6D-7D37-826B-40C9-CAAF9DCA142F}"/>
                </a:ext>
              </a:extLst>
            </p:cNvPr>
            <p:cNvSpPr/>
            <p:nvPr/>
          </p:nvSpPr>
          <p:spPr>
            <a:xfrm>
              <a:off x="438279"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39" name="TextBox 1038">
            <a:hlinkClick r:id="rId3" action="ppaction://hlinksldjump"/>
            <a:extLst>
              <a:ext uri="{FF2B5EF4-FFF2-40B4-BE49-F238E27FC236}">
                <a16:creationId xmlns:a16="http://schemas.microsoft.com/office/drawing/2014/main" id="{8BE1B20A-13B1-0EF4-FFD4-39D57A09DFC2}"/>
              </a:ext>
            </a:extLst>
          </p:cNvPr>
          <p:cNvSpPr txBox="1"/>
          <p:nvPr/>
        </p:nvSpPr>
        <p:spPr>
          <a:xfrm>
            <a:off x="869323" y="845770"/>
            <a:ext cx="949299"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Team</a:t>
            </a:r>
          </a:p>
        </p:txBody>
      </p:sp>
      <p:sp>
        <p:nvSpPr>
          <p:cNvPr id="1040" name="TextBox 1039">
            <a:hlinkClick r:id="rId4" action="ppaction://hlinksldjump"/>
            <a:extLst>
              <a:ext uri="{FF2B5EF4-FFF2-40B4-BE49-F238E27FC236}">
                <a16:creationId xmlns:a16="http://schemas.microsoft.com/office/drawing/2014/main" id="{D2A5AB00-27A7-FCFB-093F-E78C580DAC9F}"/>
              </a:ext>
            </a:extLst>
          </p:cNvPr>
          <p:cNvSpPr txBox="1"/>
          <p:nvPr/>
        </p:nvSpPr>
        <p:spPr>
          <a:xfrm>
            <a:off x="869323" y="1302704"/>
            <a:ext cx="79861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Agenda</a:t>
            </a:r>
          </a:p>
        </p:txBody>
      </p:sp>
      <p:sp>
        <p:nvSpPr>
          <p:cNvPr id="1041" name="TextBox 1040">
            <a:hlinkClick r:id="rId5" action="ppaction://hlinksldjump"/>
            <a:extLst>
              <a:ext uri="{FF2B5EF4-FFF2-40B4-BE49-F238E27FC236}">
                <a16:creationId xmlns:a16="http://schemas.microsoft.com/office/drawing/2014/main" id="{42BFD864-878F-F2D5-4EE6-80D2E1656C0B}"/>
              </a:ext>
            </a:extLst>
          </p:cNvPr>
          <p:cNvSpPr txBox="1"/>
          <p:nvPr/>
        </p:nvSpPr>
        <p:spPr>
          <a:xfrm>
            <a:off x="869323" y="1751789"/>
            <a:ext cx="1130438"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Introduction</a:t>
            </a:r>
          </a:p>
        </p:txBody>
      </p:sp>
      <p:sp>
        <p:nvSpPr>
          <p:cNvPr id="1042" name="TextBox 1041">
            <a:hlinkClick r:id="rId6" action="ppaction://hlinksldjump"/>
            <a:extLst>
              <a:ext uri="{FF2B5EF4-FFF2-40B4-BE49-F238E27FC236}">
                <a16:creationId xmlns:a16="http://schemas.microsoft.com/office/drawing/2014/main" id="{51CEF550-379E-F4C4-931F-2E6D949567AD}"/>
              </a:ext>
            </a:extLst>
          </p:cNvPr>
          <p:cNvSpPr txBox="1"/>
          <p:nvPr/>
        </p:nvSpPr>
        <p:spPr>
          <a:xfrm>
            <a:off x="869323" y="2104859"/>
            <a:ext cx="998991" cy="461665"/>
          </a:xfrm>
          <a:prstGeom prst="rect">
            <a:avLst/>
          </a:prstGeom>
          <a:noFill/>
        </p:spPr>
        <p:txBody>
          <a:bodyPr wrap="none" rtlCol="0">
            <a:spAutoFit/>
          </a:bodyPr>
          <a:lstStyle/>
          <a:p>
            <a:r>
              <a:rPr lang="en-IN" sz="1200" dirty="0">
                <a:solidFill>
                  <a:srgbClr val="1BD760"/>
                </a:solidFill>
                <a:latin typeface="Poppins Medium" panose="00000600000000000000" pitchFamily="50" charset="0"/>
                <a:cs typeface="Poppins Medium" panose="00000600000000000000" pitchFamily="50" charset="0"/>
              </a:rPr>
              <a:t>Aims and</a:t>
            </a:r>
          </a:p>
          <a:p>
            <a:r>
              <a:rPr lang="en-IN" sz="1200" dirty="0">
                <a:solidFill>
                  <a:srgbClr val="1BD760"/>
                </a:solidFill>
                <a:latin typeface="Poppins Medium" panose="00000600000000000000" pitchFamily="50" charset="0"/>
                <a:cs typeface="Poppins Medium" panose="00000600000000000000" pitchFamily="50" charset="0"/>
              </a:rPr>
              <a:t>Objectives</a:t>
            </a:r>
          </a:p>
        </p:txBody>
      </p:sp>
      <p:sp>
        <p:nvSpPr>
          <p:cNvPr id="1043" name="TextBox 1042">
            <a:hlinkClick r:id="rId5" action="ppaction://hlinksldjump"/>
            <a:extLst>
              <a:ext uri="{FF2B5EF4-FFF2-40B4-BE49-F238E27FC236}">
                <a16:creationId xmlns:a16="http://schemas.microsoft.com/office/drawing/2014/main" id="{09731D38-2B17-855B-E212-50239F221812}"/>
              </a:ext>
            </a:extLst>
          </p:cNvPr>
          <p:cNvSpPr txBox="1"/>
          <p:nvPr/>
        </p:nvSpPr>
        <p:spPr>
          <a:xfrm>
            <a:off x="869323" y="2649959"/>
            <a:ext cx="79380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Dataset</a:t>
            </a:r>
          </a:p>
        </p:txBody>
      </p:sp>
      <p:sp>
        <p:nvSpPr>
          <p:cNvPr id="1044" name="TextBox 1043">
            <a:hlinkClick r:id="rId7" action="ppaction://hlinksldjump"/>
            <a:extLst>
              <a:ext uri="{FF2B5EF4-FFF2-40B4-BE49-F238E27FC236}">
                <a16:creationId xmlns:a16="http://schemas.microsoft.com/office/drawing/2014/main" id="{37510568-FDF5-C507-309D-808DCC6A3936}"/>
              </a:ext>
            </a:extLst>
          </p:cNvPr>
          <p:cNvSpPr txBox="1"/>
          <p:nvPr/>
        </p:nvSpPr>
        <p:spPr>
          <a:xfrm>
            <a:off x="869323" y="3479247"/>
            <a:ext cx="481222"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EDA</a:t>
            </a:r>
          </a:p>
        </p:txBody>
      </p:sp>
      <p:sp>
        <p:nvSpPr>
          <p:cNvPr id="1045" name="TextBox 1044">
            <a:hlinkClick r:id="rId8" action="ppaction://hlinksldjump"/>
            <a:extLst>
              <a:ext uri="{FF2B5EF4-FFF2-40B4-BE49-F238E27FC236}">
                <a16:creationId xmlns:a16="http://schemas.microsoft.com/office/drawing/2014/main" id="{15EBEAE4-2EBF-894E-5109-792EF697F0F0}"/>
              </a:ext>
            </a:extLst>
          </p:cNvPr>
          <p:cNvSpPr txBox="1"/>
          <p:nvPr/>
        </p:nvSpPr>
        <p:spPr>
          <a:xfrm>
            <a:off x="869323" y="3852670"/>
            <a:ext cx="1625766" cy="461665"/>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Recommendation </a:t>
            </a:r>
          </a:p>
          <a:p>
            <a:r>
              <a:rPr lang="en-IN" sz="1200" dirty="0">
                <a:solidFill>
                  <a:srgbClr val="B4B5B2"/>
                </a:solidFill>
                <a:latin typeface="Poppins Medium" panose="00000600000000000000" pitchFamily="50" charset="0"/>
                <a:cs typeface="Poppins Medium" panose="00000600000000000000" pitchFamily="50" charset="0"/>
              </a:rPr>
              <a:t>System</a:t>
            </a:r>
          </a:p>
        </p:txBody>
      </p:sp>
      <p:sp>
        <p:nvSpPr>
          <p:cNvPr id="1046" name="TextBox 1045">
            <a:hlinkClick r:id="rId9" action="ppaction://hlinksldjump"/>
            <a:extLst>
              <a:ext uri="{FF2B5EF4-FFF2-40B4-BE49-F238E27FC236}">
                <a16:creationId xmlns:a16="http://schemas.microsoft.com/office/drawing/2014/main" id="{E81E3308-6137-0A00-226D-89EA2C32FDE4}"/>
              </a:ext>
            </a:extLst>
          </p:cNvPr>
          <p:cNvSpPr txBox="1"/>
          <p:nvPr/>
        </p:nvSpPr>
        <p:spPr>
          <a:xfrm>
            <a:off x="869323" y="4384781"/>
            <a:ext cx="1111202"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Key Insights</a:t>
            </a:r>
          </a:p>
        </p:txBody>
      </p:sp>
      <p:sp>
        <p:nvSpPr>
          <p:cNvPr id="1047" name="TextBox 1046">
            <a:hlinkClick r:id="rId10" action="ppaction://hlinksldjump"/>
            <a:extLst>
              <a:ext uri="{FF2B5EF4-FFF2-40B4-BE49-F238E27FC236}">
                <a16:creationId xmlns:a16="http://schemas.microsoft.com/office/drawing/2014/main" id="{E834DE81-8510-940B-FF13-EE318479BC50}"/>
              </a:ext>
            </a:extLst>
          </p:cNvPr>
          <p:cNvSpPr txBox="1"/>
          <p:nvPr/>
        </p:nvSpPr>
        <p:spPr>
          <a:xfrm>
            <a:off x="869323" y="4837548"/>
            <a:ext cx="105189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Conclusion</a:t>
            </a:r>
          </a:p>
        </p:txBody>
      </p:sp>
      <p:sp>
        <p:nvSpPr>
          <p:cNvPr id="1048" name="TextBox 1047">
            <a:hlinkClick r:id="rId11" action="ppaction://hlinksldjump"/>
            <a:extLst>
              <a:ext uri="{FF2B5EF4-FFF2-40B4-BE49-F238E27FC236}">
                <a16:creationId xmlns:a16="http://schemas.microsoft.com/office/drawing/2014/main" id="{120E4E72-C39E-FFA3-DC47-CBE60B741CAC}"/>
              </a:ext>
            </a:extLst>
          </p:cNvPr>
          <p:cNvSpPr txBox="1"/>
          <p:nvPr/>
        </p:nvSpPr>
        <p:spPr>
          <a:xfrm>
            <a:off x="869323" y="5290315"/>
            <a:ext cx="119616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Future Scope</a:t>
            </a:r>
          </a:p>
        </p:txBody>
      </p:sp>
      <p:pic>
        <p:nvPicPr>
          <p:cNvPr id="1049" name="Graphic 1048" descr="Users with solid fill">
            <a:extLst>
              <a:ext uri="{FF2B5EF4-FFF2-40B4-BE49-F238E27FC236}">
                <a16:creationId xmlns:a16="http://schemas.microsoft.com/office/drawing/2014/main" id="{442D25C4-6B51-FB38-25EB-B99585FB28F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1033" y="812248"/>
            <a:ext cx="360000" cy="360000"/>
          </a:xfrm>
          <a:prstGeom prst="rect">
            <a:avLst/>
          </a:prstGeom>
        </p:spPr>
      </p:pic>
      <p:pic>
        <p:nvPicPr>
          <p:cNvPr id="1050" name="Graphic 1049" descr="Table with solid fill">
            <a:extLst>
              <a:ext uri="{FF2B5EF4-FFF2-40B4-BE49-F238E27FC236}">
                <a16:creationId xmlns:a16="http://schemas.microsoft.com/office/drawing/2014/main" id="{40B4A7AA-0371-5AE0-9025-4AFE7D5E9DA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48336" y="2598473"/>
            <a:ext cx="360000" cy="360000"/>
          </a:xfrm>
          <a:prstGeom prst="rect">
            <a:avLst/>
          </a:prstGeom>
        </p:spPr>
      </p:pic>
      <p:pic>
        <p:nvPicPr>
          <p:cNvPr id="1051" name="Graphic 1050" descr="Presentation with bar chart with solid fill">
            <a:extLst>
              <a:ext uri="{FF2B5EF4-FFF2-40B4-BE49-F238E27FC236}">
                <a16:creationId xmlns:a16="http://schemas.microsoft.com/office/drawing/2014/main" id="{7D72654F-222D-B7DC-33D9-9E660C0D785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64276" y="3434989"/>
            <a:ext cx="360000" cy="360000"/>
          </a:xfrm>
          <a:prstGeom prst="rect">
            <a:avLst/>
          </a:prstGeom>
        </p:spPr>
      </p:pic>
      <p:pic>
        <p:nvPicPr>
          <p:cNvPr id="1052" name="Graphic 1051" descr="Music with solid fill">
            <a:extLst>
              <a:ext uri="{FF2B5EF4-FFF2-40B4-BE49-F238E27FC236}">
                <a16:creationId xmlns:a16="http://schemas.microsoft.com/office/drawing/2014/main" id="{516ABFCE-9964-7626-1DEA-3C89C4B7E22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10500" y="3887329"/>
            <a:ext cx="360000" cy="360000"/>
          </a:xfrm>
          <a:prstGeom prst="rect">
            <a:avLst/>
          </a:prstGeom>
        </p:spPr>
      </p:pic>
      <p:pic>
        <p:nvPicPr>
          <p:cNvPr id="1053" name="Graphic 1052" descr="Clipboard with solid fill">
            <a:extLst>
              <a:ext uri="{FF2B5EF4-FFF2-40B4-BE49-F238E27FC236}">
                <a16:creationId xmlns:a16="http://schemas.microsoft.com/office/drawing/2014/main" id="{C43CC6ED-1FF6-8674-E88E-FBB15C83521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54903" y="1275123"/>
            <a:ext cx="360000" cy="360000"/>
          </a:xfrm>
          <a:prstGeom prst="rect">
            <a:avLst/>
          </a:prstGeom>
        </p:spPr>
      </p:pic>
      <p:pic>
        <p:nvPicPr>
          <p:cNvPr id="1054" name="Graphic 1053" descr="Telescope with solid fill">
            <a:extLst>
              <a:ext uri="{FF2B5EF4-FFF2-40B4-BE49-F238E27FC236}">
                <a16:creationId xmlns:a16="http://schemas.microsoft.com/office/drawing/2014/main" id="{726C44E3-F24F-1CE4-E73F-DA897BB1932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52246" y="5219664"/>
            <a:ext cx="360000" cy="360000"/>
          </a:xfrm>
          <a:prstGeom prst="rect">
            <a:avLst/>
          </a:prstGeom>
        </p:spPr>
      </p:pic>
      <p:pic>
        <p:nvPicPr>
          <p:cNvPr id="1055" name="Graphic 1054" descr="Artificial Intelligence with solid fill">
            <a:extLst>
              <a:ext uri="{FF2B5EF4-FFF2-40B4-BE49-F238E27FC236}">
                <a16:creationId xmlns:a16="http://schemas.microsoft.com/office/drawing/2014/main" id="{79E5EF11-277E-5AA1-2734-842C688403C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62582" y="4360463"/>
            <a:ext cx="360000" cy="360000"/>
          </a:xfrm>
          <a:prstGeom prst="rect">
            <a:avLst/>
          </a:prstGeom>
        </p:spPr>
      </p:pic>
      <p:pic>
        <p:nvPicPr>
          <p:cNvPr id="1056" name="Graphic 1055" descr="Thought bubble with solid fill">
            <a:extLst>
              <a:ext uri="{FF2B5EF4-FFF2-40B4-BE49-F238E27FC236}">
                <a16:creationId xmlns:a16="http://schemas.microsoft.com/office/drawing/2014/main" id="{4DCAD0FD-1548-11FA-9CD7-B9AAA41898B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61457" y="4812803"/>
            <a:ext cx="360000" cy="360000"/>
          </a:xfrm>
          <a:prstGeom prst="rect">
            <a:avLst/>
          </a:prstGeom>
        </p:spPr>
      </p:pic>
      <p:pic>
        <p:nvPicPr>
          <p:cNvPr id="1057" name="Graphic 1056" descr="Handshake with solid fill">
            <a:extLst>
              <a:ext uri="{FF2B5EF4-FFF2-40B4-BE49-F238E27FC236}">
                <a16:creationId xmlns:a16="http://schemas.microsoft.com/office/drawing/2014/main" id="{67B19FFA-1621-13B9-151B-78271482460F}"/>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48336" y="1724977"/>
            <a:ext cx="360000" cy="360000"/>
          </a:xfrm>
          <a:prstGeom prst="rect">
            <a:avLst/>
          </a:prstGeom>
        </p:spPr>
      </p:pic>
      <p:pic>
        <p:nvPicPr>
          <p:cNvPr id="1058" name="Graphic 1057" descr="Bullseye with solid fill">
            <a:extLst>
              <a:ext uri="{FF2B5EF4-FFF2-40B4-BE49-F238E27FC236}">
                <a16:creationId xmlns:a16="http://schemas.microsoft.com/office/drawing/2014/main" id="{02637B16-FA8C-6409-FCDA-D2F7EF82C6D4}"/>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61457" y="2149607"/>
            <a:ext cx="360000" cy="360000"/>
          </a:xfrm>
          <a:prstGeom prst="rect">
            <a:avLst/>
          </a:prstGeom>
        </p:spPr>
      </p:pic>
      <p:cxnSp>
        <p:nvCxnSpPr>
          <p:cNvPr id="1059" name="Straight Connector 1058">
            <a:extLst>
              <a:ext uri="{FF2B5EF4-FFF2-40B4-BE49-F238E27FC236}">
                <a16:creationId xmlns:a16="http://schemas.microsoft.com/office/drawing/2014/main" id="{55781981-B76D-1CD2-E259-685450045CF7}"/>
              </a:ext>
            </a:extLst>
          </p:cNvPr>
          <p:cNvCxnSpPr>
            <a:cxnSpLocks/>
          </p:cNvCxnSpPr>
          <p:nvPr/>
        </p:nvCxnSpPr>
        <p:spPr>
          <a:xfrm>
            <a:off x="337523" y="3203103"/>
            <a:ext cx="1827347" cy="0"/>
          </a:xfrm>
          <a:prstGeom prst="line">
            <a:avLst/>
          </a:prstGeom>
          <a:ln>
            <a:solidFill>
              <a:srgbClr val="55555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156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505050"/>
            </a:gs>
            <a:gs pos="40000">
              <a:srgbClr val="2C2C2C"/>
            </a:gs>
          </a:gsLst>
          <a:lin ang="5400000" scaled="1"/>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F2868-1113-D157-CFA3-323D793A70F6}"/>
              </a:ext>
            </a:extLst>
          </p:cNvPr>
          <p:cNvSpPr>
            <a:spLocks noGrp="1" noRot="1" noMove="1" noResize="1" noEditPoints="1" noAdjustHandles="1" noChangeArrowheads="1" noChangeShapeType="1"/>
          </p:cNvSpPr>
          <p:nvPr/>
        </p:nvSpPr>
        <p:spPr>
          <a:xfrm>
            <a:off x="2402237" y="2809896"/>
            <a:ext cx="9789763" cy="4048104"/>
          </a:xfrm>
          <a:prstGeom prst="rect">
            <a:avLst/>
          </a:prstGeom>
          <a:gradFill>
            <a:gsLst>
              <a:gs pos="0">
                <a:srgbClr val="202020"/>
              </a:gs>
              <a:gs pos="73000">
                <a:srgbClr val="12121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TextBox 91">
            <a:extLst>
              <a:ext uri="{FF2B5EF4-FFF2-40B4-BE49-F238E27FC236}">
                <a16:creationId xmlns:a16="http://schemas.microsoft.com/office/drawing/2014/main" id="{232C2ADA-8B7B-4990-FB78-B27C9A79E87E}"/>
              </a:ext>
            </a:extLst>
          </p:cNvPr>
          <p:cNvSpPr txBox="1"/>
          <p:nvPr/>
        </p:nvSpPr>
        <p:spPr>
          <a:xfrm>
            <a:off x="4855028" y="1898463"/>
            <a:ext cx="4931158" cy="769441"/>
          </a:xfrm>
          <a:prstGeom prst="rect">
            <a:avLst/>
          </a:prstGeom>
          <a:noFill/>
        </p:spPr>
        <p:txBody>
          <a:bodyPr wrap="none" rtlCol="0">
            <a:spAutoFit/>
          </a:bodyPr>
          <a:lstStyle/>
          <a:p>
            <a:r>
              <a:rPr lang="en-IN" sz="4400" dirty="0">
                <a:solidFill>
                  <a:srgbClr val="1ED760"/>
                </a:solidFill>
                <a:latin typeface="Poppins Medium" panose="00000600000000000000" pitchFamily="50" charset="0"/>
                <a:cs typeface="Poppins Medium" panose="00000600000000000000" pitchFamily="50" charset="0"/>
              </a:rPr>
              <a:t>Data Description</a:t>
            </a:r>
          </a:p>
        </p:txBody>
      </p:sp>
      <p:grpSp>
        <p:nvGrpSpPr>
          <p:cNvPr id="52" name="Group 51">
            <a:extLst>
              <a:ext uri="{FF2B5EF4-FFF2-40B4-BE49-F238E27FC236}">
                <a16:creationId xmlns:a16="http://schemas.microsoft.com/office/drawing/2014/main" id="{86F99704-9C27-2873-9C3D-6F59808004D7}"/>
              </a:ext>
            </a:extLst>
          </p:cNvPr>
          <p:cNvGrpSpPr/>
          <p:nvPr/>
        </p:nvGrpSpPr>
        <p:grpSpPr>
          <a:xfrm>
            <a:off x="4528084" y="3094118"/>
            <a:ext cx="234616" cy="45719"/>
            <a:chOff x="249382" y="221673"/>
            <a:chExt cx="234616" cy="45719"/>
          </a:xfrm>
          <a:solidFill>
            <a:srgbClr val="B4B5B2"/>
          </a:solidFill>
        </p:grpSpPr>
        <p:sp>
          <p:nvSpPr>
            <p:cNvPr id="56" name="Oval 55">
              <a:extLst>
                <a:ext uri="{FF2B5EF4-FFF2-40B4-BE49-F238E27FC236}">
                  <a16:creationId xmlns:a16="http://schemas.microsoft.com/office/drawing/2014/main" id="{8B7B167F-4167-0978-E8FD-4722185AE5EB}"/>
                </a:ext>
              </a:extLst>
            </p:cNvPr>
            <p:cNvSpPr/>
            <p:nvPr/>
          </p:nvSpPr>
          <p:spPr>
            <a:xfrm>
              <a:off x="249382" y="221673"/>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Oval 56">
              <a:extLst>
                <a:ext uri="{FF2B5EF4-FFF2-40B4-BE49-F238E27FC236}">
                  <a16:creationId xmlns:a16="http://schemas.microsoft.com/office/drawing/2014/main" id="{4D9D4210-23E0-E42F-33D1-91FBE9BBF1B2}"/>
                </a:ext>
              </a:extLst>
            </p:cNvPr>
            <p:cNvSpPr/>
            <p:nvPr/>
          </p:nvSpPr>
          <p:spPr>
            <a:xfrm>
              <a:off x="344632" y="221673"/>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Oval 58">
              <a:extLst>
                <a:ext uri="{FF2B5EF4-FFF2-40B4-BE49-F238E27FC236}">
                  <a16:creationId xmlns:a16="http://schemas.microsoft.com/office/drawing/2014/main" id="{0C86B5FC-9245-D2ED-DD22-A728FE045334}"/>
                </a:ext>
              </a:extLst>
            </p:cNvPr>
            <p:cNvSpPr/>
            <p:nvPr/>
          </p:nvSpPr>
          <p:spPr>
            <a:xfrm>
              <a:off x="438279" y="221673"/>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5" name="Group 24">
            <a:extLst>
              <a:ext uri="{FF2B5EF4-FFF2-40B4-BE49-F238E27FC236}">
                <a16:creationId xmlns:a16="http://schemas.microsoft.com/office/drawing/2014/main" id="{B7D384B6-FE5C-EC81-0C13-3070FEAF0FC6}"/>
              </a:ext>
            </a:extLst>
          </p:cNvPr>
          <p:cNvGrpSpPr/>
          <p:nvPr/>
        </p:nvGrpSpPr>
        <p:grpSpPr>
          <a:xfrm>
            <a:off x="3288357" y="2957314"/>
            <a:ext cx="328805" cy="328805"/>
            <a:chOff x="4435965" y="2957314"/>
            <a:chExt cx="328805" cy="328805"/>
          </a:xfrm>
        </p:grpSpPr>
        <p:sp>
          <p:nvSpPr>
            <p:cNvPr id="23" name="Oval 22">
              <a:extLst>
                <a:ext uri="{FF2B5EF4-FFF2-40B4-BE49-F238E27FC236}">
                  <a16:creationId xmlns:a16="http://schemas.microsoft.com/office/drawing/2014/main" id="{ED4C6F35-09E0-82B0-59B6-D0FC0E36DB98}"/>
                </a:ext>
              </a:extLst>
            </p:cNvPr>
            <p:cNvSpPr/>
            <p:nvPr/>
          </p:nvSpPr>
          <p:spPr>
            <a:xfrm>
              <a:off x="4435965" y="2957314"/>
              <a:ext cx="328805" cy="328805"/>
            </a:xfrm>
            <a:prstGeom prst="ellipse">
              <a:avLst/>
            </a:prstGeom>
            <a:solidFill>
              <a:srgbClr val="1ED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Isosceles Triangle 23">
              <a:extLst>
                <a:ext uri="{FF2B5EF4-FFF2-40B4-BE49-F238E27FC236}">
                  <a16:creationId xmlns:a16="http://schemas.microsoft.com/office/drawing/2014/main" id="{FEC7240B-2388-F0F4-135A-0781FC6F1449}"/>
                </a:ext>
              </a:extLst>
            </p:cNvPr>
            <p:cNvSpPr/>
            <p:nvPr/>
          </p:nvSpPr>
          <p:spPr>
            <a:xfrm rot="19800000">
              <a:off x="4531210" y="3053409"/>
              <a:ext cx="128957" cy="11117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0" name="Graphic 38" descr="Heart outline">
            <a:extLst>
              <a:ext uri="{FF2B5EF4-FFF2-40B4-BE49-F238E27FC236}">
                <a16:creationId xmlns:a16="http://schemas.microsoft.com/office/drawing/2014/main" id="{C49DC037-2E1F-5B53-BD34-03E45A272489}"/>
              </a:ext>
            </a:extLst>
          </p:cNvPr>
          <p:cNvSpPr/>
          <p:nvPr/>
        </p:nvSpPr>
        <p:spPr>
          <a:xfrm>
            <a:off x="3807217" y="3043410"/>
            <a:ext cx="163108" cy="154545"/>
          </a:xfrm>
          <a:custGeom>
            <a:avLst/>
            <a:gdLst>
              <a:gd name="connsiteX0" fmla="*/ 485775 w 647700"/>
              <a:gd name="connsiteY0" fmla="*/ 0 h 613695"/>
              <a:gd name="connsiteX1" fmla="*/ 323850 w 647700"/>
              <a:gd name="connsiteY1" fmla="*/ 127921 h 613695"/>
              <a:gd name="connsiteX2" fmla="*/ 161925 w 647700"/>
              <a:gd name="connsiteY2" fmla="*/ 0 h 613695"/>
              <a:gd name="connsiteX3" fmla="*/ 0 w 647700"/>
              <a:gd name="connsiteY3" fmla="*/ 166021 h 613695"/>
              <a:gd name="connsiteX4" fmla="*/ 323850 w 647700"/>
              <a:gd name="connsiteY4" fmla="*/ 613696 h 613695"/>
              <a:gd name="connsiteX5" fmla="*/ 647700 w 647700"/>
              <a:gd name="connsiteY5" fmla="*/ 166021 h 613695"/>
              <a:gd name="connsiteX6" fmla="*/ 485775 w 647700"/>
              <a:gd name="connsiteY6" fmla="*/ 0 h 613695"/>
              <a:gd name="connsiteX7" fmla="*/ 323850 w 647700"/>
              <a:gd name="connsiteY7" fmla="*/ 589378 h 613695"/>
              <a:gd name="connsiteX8" fmla="*/ 19050 w 647700"/>
              <a:gd name="connsiteY8" fmla="*/ 166021 h 613695"/>
              <a:gd name="connsiteX9" fmla="*/ 62446 w 647700"/>
              <a:gd name="connsiteY9" fmla="*/ 65646 h 613695"/>
              <a:gd name="connsiteX10" fmla="*/ 161925 w 647700"/>
              <a:gd name="connsiteY10" fmla="*/ 19050 h 613695"/>
              <a:gd name="connsiteX11" fmla="*/ 306838 w 647700"/>
              <a:gd name="connsiteY11" fmla="*/ 136493 h 613695"/>
              <a:gd name="connsiteX12" fmla="*/ 323850 w 647700"/>
              <a:gd name="connsiteY12" fmla="*/ 170250 h 613695"/>
              <a:gd name="connsiteX13" fmla="*/ 340862 w 647700"/>
              <a:gd name="connsiteY13" fmla="*/ 136493 h 613695"/>
              <a:gd name="connsiteX14" fmla="*/ 485775 w 647700"/>
              <a:gd name="connsiteY14" fmla="*/ 19050 h 613695"/>
              <a:gd name="connsiteX15" fmla="*/ 628650 w 647700"/>
              <a:gd name="connsiteY15" fmla="*/ 166021 h 613695"/>
              <a:gd name="connsiteX16" fmla="*/ 323850 w 647700"/>
              <a:gd name="connsiteY16" fmla="*/ 589378 h 61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7700" h="613695">
                <a:moveTo>
                  <a:pt x="485775" y="0"/>
                </a:moveTo>
                <a:cubicBezTo>
                  <a:pt x="430435" y="0"/>
                  <a:pt x="370751" y="34862"/>
                  <a:pt x="323850" y="127921"/>
                </a:cubicBezTo>
                <a:cubicBezTo>
                  <a:pt x="276958" y="34881"/>
                  <a:pt x="217256" y="0"/>
                  <a:pt x="161925" y="0"/>
                </a:cubicBezTo>
                <a:cubicBezTo>
                  <a:pt x="75657" y="0"/>
                  <a:pt x="0" y="84773"/>
                  <a:pt x="0" y="166021"/>
                </a:cubicBezTo>
                <a:cubicBezTo>
                  <a:pt x="0" y="366046"/>
                  <a:pt x="323850" y="613696"/>
                  <a:pt x="323850" y="613696"/>
                </a:cubicBezTo>
                <a:cubicBezTo>
                  <a:pt x="323850" y="613696"/>
                  <a:pt x="647700" y="366046"/>
                  <a:pt x="647700" y="166021"/>
                </a:cubicBezTo>
                <a:cubicBezTo>
                  <a:pt x="647700" y="84782"/>
                  <a:pt x="572033" y="0"/>
                  <a:pt x="485775" y="0"/>
                </a:cubicBezTo>
                <a:close/>
                <a:moveTo>
                  <a:pt x="323850" y="589378"/>
                </a:moveTo>
                <a:cubicBezTo>
                  <a:pt x="266843" y="543335"/>
                  <a:pt x="19050" y="333499"/>
                  <a:pt x="19050" y="166021"/>
                </a:cubicBezTo>
                <a:cubicBezTo>
                  <a:pt x="20547" y="128334"/>
                  <a:pt x="36017" y="92554"/>
                  <a:pt x="62446" y="65646"/>
                </a:cubicBezTo>
                <a:cubicBezTo>
                  <a:pt x="87887" y="37229"/>
                  <a:pt x="123808" y="20403"/>
                  <a:pt x="161925" y="19050"/>
                </a:cubicBezTo>
                <a:cubicBezTo>
                  <a:pt x="218008" y="19050"/>
                  <a:pt x="268119" y="59665"/>
                  <a:pt x="306838" y="136493"/>
                </a:cubicBezTo>
                <a:lnTo>
                  <a:pt x="323850" y="170250"/>
                </a:lnTo>
                <a:lnTo>
                  <a:pt x="340862" y="136493"/>
                </a:lnTo>
                <a:cubicBezTo>
                  <a:pt x="379581" y="59665"/>
                  <a:pt x="429692" y="19050"/>
                  <a:pt x="485775" y="19050"/>
                </a:cubicBezTo>
                <a:cubicBezTo>
                  <a:pt x="557879" y="19050"/>
                  <a:pt x="628650" y="91850"/>
                  <a:pt x="628650" y="166021"/>
                </a:cubicBezTo>
                <a:cubicBezTo>
                  <a:pt x="628650" y="333499"/>
                  <a:pt x="380857" y="543335"/>
                  <a:pt x="323850" y="589378"/>
                </a:cubicBezTo>
                <a:close/>
              </a:path>
            </a:pathLst>
          </a:custGeom>
          <a:solidFill>
            <a:srgbClr val="B4B5B2"/>
          </a:solidFill>
          <a:ln w="9525" cap="flat">
            <a:solidFill>
              <a:srgbClr val="B4B5B2"/>
            </a:solidFill>
            <a:prstDash val="solid"/>
            <a:miter/>
          </a:ln>
        </p:spPr>
        <p:txBody>
          <a:bodyPr rtlCol="0" anchor="ctr"/>
          <a:lstStyle/>
          <a:p>
            <a:endParaRPr lang="en-IN"/>
          </a:p>
        </p:txBody>
      </p:sp>
      <p:grpSp>
        <p:nvGrpSpPr>
          <p:cNvPr id="85" name="Group 84">
            <a:extLst>
              <a:ext uri="{FF2B5EF4-FFF2-40B4-BE49-F238E27FC236}">
                <a16:creationId xmlns:a16="http://schemas.microsoft.com/office/drawing/2014/main" id="{60B5FCB6-0D11-8A0D-996E-9902629C0211}"/>
              </a:ext>
            </a:extLst>
          </p:cNvPr>
          <p:cNvGrpSpPr/>
          <p:nvPr/>
        </p:nvGrpSpPr>
        <p:grpSpPr>
          <a:xfrm>
            <a:off x="4160380" y="3031858"/>
            <a:ext cx="177648" cy="177648"/>
            <a:chOff x="5734050" y="3067050"/>
            <a:chExt cx="723900" cy="723900"/>
          </a:xfrm>
        </p:grpSpPr>
        <p:sp>
          <p:nvSpPr>
            <p:cNvPr id="83" name="Freeform: Shape 82">
              <a:extLst>
                <a:ext uri="{FF2B5EF4-FFF2-40B4-BE49-F238E27FC236}">
                  <a16:creationId xmlns:a16="http://schemas.microsoft.com/office/drawing/2014/main" id="{C3177BE9-EF9E-F631-BE5D-E4DB15D78EBA}"/>
                </a:ext>
              </a:extLst>
            </p:cNvPr>
            <p:cNvSpPr/>
            <p:nvPr/>
          </p:nvSpPr>
          <p:spPr>
            <a:xfrm rot="16200000">
              <a:off x="5876937" y="3267776"/>
              <a:ext cx="438124" cy="322424"/>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1"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1" y="132637"/>
                    <a:pt x="438125" y="145431"/>
                    <a:pt x="438125" y="161212"/>
                  </a:cubicBezTo>
                  <a:close/>
                </a:path>
              </a:pathLst>
            </a:custGeom>
            <a:solidFill>
              <a:srgbClr val="B4B5B2"/>
            </a:solidFill>
            <a:ln w="9525"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D1AF6141-A8D8-8975-B3D8-1B27A6C69FF6}"/>
                </a:ext>
              </a:extLst>
            </p:cNvPr>
            <p:cNvSpPr/>
            <p:nvPr/>
          </p:nvSpPr>
          <p:spPr>
            <a:xfrm rot="16200000">
              <a:off x="5734050" y="3067050"/>
              <a:ext cx="723900" cy="723900"/>
            </a:xfrm>
            <a:custGeom>
              <a:avLst/>
              <a:gdLst>
                <a:gd name="connsiteX0" fmla="*/ 0 w 723900"/>
                <a:gd name="connsiteY0" fmla="*/ 361950 h 723900"/>
                <a:gd name="connsiteX1" fmla="*/ 361950 w 723900"/>
                <a:gd name="connsiteY1" fmla="*/ 723900 h 723900"/>
                <a:gd name="connsiteX2" fmla="*/ 723900 w 723900"/>
                <a:gd name="connsiteY2" fmla="*/ 361950 h 723900"/>
                <a:gd name="connsiteX3" fmla="*/ 361950 w 723900"/>
                <a:gd name="connsiteY3" fmla="*/ 0 h 723900"/>
                <a:gd name="connsiteX4" fmla="*/ 0 w 723900"/>
                <a:gd name="connsiteY4" fmla="*/ 361950 h 723900"/>
                <a:gd name="connsiteX5" fmla="*/ 57150 w 723900"/>
                <a:gd name="connsiteY5" fmla="*/ 361950 h 723900"/>
                <a:gd name="connsiteX6" fmla="*/ 361950 w 723900"/>
                <a:gd name="connsiteY6" fmla="*/ 57150 h 723900"/>
                <a:gd name="connsiteX7" fmla="*/ 666750 w 723900"/>
                <a:gd name="connsiteY7" fmla="*/ 361950 h 723900"/>
                <a:gd name="connsiteX8" fmla="*/ 361950 w 723900"/>
                <a:gd name="connsiteY8" fmla="*/ 666750 h 723900"/>
                <a:gd name="connsiteX9" fmla="*/ 57150 w 723900"/>
                <a:gd name="connsiteY9" fmla="*/ 36195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3900" h="723900">
                  <a:moveTo>
                    <a:pt x="0" y="361950"/>
                  </a:moveTo>
                  <a:cubicBezTo>
                    <a:pt x="0" y="561850"/>
                    <a:pt x="162051" y="723900"/>
                    <a:pt x="361950" y="723900"/>
                  </a:cubicBezTo>
                  <a:cubicBezTo>
                    <a:pt x="561850" y="723900"/>
                    <a:pt x="723900" y="561850"/>
                    <a:pt x="723900" y="361950"/>
                  </a:cubicBezTo>
                  <a:cubicBezTo>
                    <a:pt x="723900" y="162051"/>
                    <a:pt x="561850" y="0"/>
                    <a:pt x="361950" y="0"/>
                  </a:cubicBezTo>
                  <a:cubicBezTo>
                    <a:pt x="162051" y="0"/>
                    <a:pt x="0" y="162051"/>
                    <a:pt x="0" y="361950"/>
                  </a:cubicBezTo>
                  <a:close/>
                  <a:moveTo>
                    <a:pt x="57150" y="361950"/>
                  </a:moveTo>
                  <a:cubicBezTo>
                    <a:pt x="57150" y="193614"/>
                    <a:pt x="193614" y="57150"/>
                    <a:pt x="361950" y="57150"/>
                  </a:cubicBezTo>
                  <a:cubicBezTo>
                    <a:pt x="530286" y="57150"/>
                    <a:pt x="666750" y="193614"/>
                    <a:pt x="666750" y="361950"/>
                  </a:cubicBezTo>
                  <a:cubicBezTo>
                    <a:pt x="666750" y="530286"/>
                    <a:pt x="530286" y="666750"/>
                    <a:pt x="361950" y="666750"/>
                  </a:cubicBezTo>
                  <a:cubicBezTo>
                    <a:pt x="193614" y="666750"/>
                    <a:pt x="57150" y="530286"/>
                    <a:pt x="57150" y="361950"/>
                  </a:cubicBezTo>
                  <a:close/>
                </a:path>
              </a:pathLst>
            </a:custGeom>
            <a:solidFill>
              <a:srgbClr val="B4B5B2"/>
            </a:solidFill>
            <a:ln w="9525" cap="flat">
              <a:noFill/>
              <a:prstDash val="solid"/>
              <a:miter/>
            </a:ln>
          </p:spPr>
          <p:txBody>
            <a:bodyPr rtlCol="0" anchor="ctr"/>
            <a:lstStyle/>
            <a:p>
              <a:endParaRPr lang="en-IN"/>
            </a:p>
          </p:txBody>
        </p:sp>
      </p:grpSp>
      <p:sp>
        <p:nvSpPr>
          <p:cNvPr id="86" name="TextBox 85">
            <a:extLst>
              <a:ext uri="{FF2B5EF4-FFF2-40B4-BE49-F238E27FC236}">
                <a16:creationId xmlns:a16="http://schemas.microsoft.com/office/drawing/2014/main" id="{BAE7B1C0-4778-7B58-132D-796216FF00BA}"/>
              </a:ext>
            </a:extLst>
          </p:cNvPr>
          <p:cNvSpPr txBox="1"/>
          <p:nvPr/>
        </p:nvSpPr>
        <p:spPr>
          <a:xfrm>
            <a:off x="3418179" y="3427067"/>
            <a:ext cx="268022" cy="246221"/>
          </a:xfrm>
          <a:prstGeom prst="rect">
            <a:avLst/>
          </a:prstGeom>
          <a:noFill/>
        </p:spPr>
        <p:txBody>
          <a:bodyPr wrap="none" rtlCol="0">
            <a:spAutoFit/>
          </a:bodyPr>
          <a:lstStyle/>
          <a:p>
            <a:r>
              <a:rPr lang="en-IN" sz="1000" dirty="0">
                <a:solidFill>
                  <a:srgbClr val="B4B5B2"/>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87" name="TextBox 86">
            <a:extLst>
              <a:ext uri="{FF2B5EF4-FFF2-40B4-BE49-F238E27FC236}">
                <a16:creationId xmlns:a16="http://schemas.microsoft.com/office/drawing/2014/main" id="{F4DD9BA2-57C1-24AB-76A8-F0E6F9A8DEFB}"/>
              </a:ext>
            </a:extLst>
          </p:cNvPr>
          <p:cNvSpPr txBox="1"/>
          <p:nvPr/>
        </p:nvSpPr>
        <p:spPr>
          <a:xfrm>
            <a:off x="3702847" y="3427067"/>
            <a:ext cx="436338" cy="246221"/>
          </a:xfrm>
          <a:prstGeom prst="rect">
            <a:avLst/>
          </a:prstGeom>
          <a:noFill/>
        </p:spPr>
        <p:txBody>
          <a:bodyPr wrap="none" rtlCol="0">
            <a:spAutoFit/>
          </a:bodyPr>
          <a:lstStyle/>
          <a:p>
            <a:r>
              <a:rPr lang="en-IN" sz="1000" dirty="0">
                <a:solidFill>
                  <a:srgbClr val="B4B5B2"/>
                </a:solidFill>
                <a:latin typeface="Open Sans" panose="020B0606030504020204" pitchFamily="34" charset="0"/>
                <a:ea typeface="Open Sans" panose="020B0606030504020204" pitchFamily="34" charset="0"/>
                <a:cs typeface="Open Sans" panose="020B0606030504020204" pitchFamily="34" charset="0"/>
              </a:rPr>
              <a:t>Title</a:t>
            </a:r>
          </a:p>
        </p:txBody>
      </p:sp>
      <p:sp>
        <p:nvSpPr>
          <p:cNvPr id="89" name="TextBox 88">
            <a:extLst>
              <a:ext uri="{FF2B5EF4-FFF2-40B4-BE49-F238E27FC236}">
                <a16:creationId xmlns:a16="http://schemas.microsoft.com/office/drawing/2014/main" id="{1665D15C-7AA6-E29E-594C-62EF109AFDCC}"/>
              </a:ext>
            </a:extLst>
          </p:cNvPr>
          <p:cNvSpPr txBox="1"/>
          <p:nvPr/>
        </p:nvSpPr>
        <p:spPr>
          <a:xfrm>
            <a:off x="7060155" y="3427067"/>
            <a:ext cx="514885" cy="246221"/>
          </a:xfrm>
          <a:prstGeom prst="rect">
            <a:avLst/>
          </a:prstGeom>
          <a:noFill/>
        </p:spPr>
        <p:txBody>
          <a:bodyPr wrap="none" rtlCol="0">
            <a:spAutoFit/>
          </a:bodyPr>
          <a:lstStyle/>
          <a:p>
            <a:r>
              <a:rPr lang="en-IN" sz="1000" dirty="0">
                <a:solidFill>
                  <a:srgbClr val="B4B5B2"/>
                </a:solidFill>
                <a:latin typeface="Open Sans" panose="020B0606030504020204" pitchFamily="34" charset="0"/>
                <a:ea typeface="Open Sans" panose="020B0606030504020204" pitchFamily="34" charset="0"/>
                <a:cs typeface="Open Sans" panose="020B0606030504020204" pitchFamily="34" charset="0"/>
              </a:rPr>
              <a:t>Tasks</a:t>
            </a:r>
          </a:p>
        </p:txBody>
      </p:sp>
      <p:sp>
        <p:nvSpPr>
          <p:cNvPr id="90" name="TextBox 89">
            <a:extLst>
              <a:ext uri="{FF2B5EF4-FFF2-40B4-BE49-F238E27FC236}">
                <a16:creationId xmlns:a16="http://schemas.microsoft.com/office/drawing/2014/main" id="{89F813A0-DF06-8782-EB84-45640D42AE84}"/>
              </a:ext>
            </a:extLst>
          </p:cNvPr>
          <p:cNvSpPr txBox="1"/>
          <p:nvPr/>
        </p:nvSpPr>
        <p:spPr>
          <a:xfrm>
            <a:off x="9160488" y="3427067"/>
            <a:ext cx="575799" cy="246221"/>
          </a:xfrm>
          <a:prstGeom prst="rect">
            <a:avLst/>
          </a:prstGeom>
          <a:noFill/>
        </p:spPr>
        <p:txBody>
          <a:bodyPr wrap="none" rtlCol="0">
            <a:spAutoFit/>
          </a:bodyPr>
          <a:lstStyle/>
          <a:p>
            <a:r>
              <a:rPr lang="en-IN" sz="1000" dirty="0">
                <a:solidFill>
                  <a:srgbClr val="B4B5B2"/>
                </a:solidFill>
                <a:latin typeface="Open Sans" panose="020B0606030504020204" pitchFamily="34" charset="0"/>
                <a:ea typeface="Open Sans" panose="020B0606030504020204" pitchFamily="34" charset="0"/>
                <a:cs typeface="Open Sans" panose="020B0606030504020204" pitchFamily="34" charset="0"/>
              </a:rPr>
              <a:t>Events</a:t>
            </a:r>
          </a:p>
        </p:txBody>
      </p:sp>
      <p:sp>
        <p:nvSpPr>
          <p:cNvPr id="7" name="Rectangle: Rounded Corners 6">
            <a:extLst>
              <a:ext uri="{FF2B5EF4-FFF2-40B4-BE49-F238E27FC236}">
                <a16:creationId xmlns:a16="http://schemas.microsoft.com/office/drawing/2014/main" id="{FC55C4C5-4DA5-1241-A63C-48814BDA0FFC}"/>
              </a:ext>
            </a:extLst>
          </p:cNvPr>
          <p:cNvSpPr/>
          <p:nvPr/>
        </p:nvSpPr>
        <p:spPr>
          <a:xfrm>
            <a:off x="3273896" y="1162071"/>
            <a:ext cx="1406053" cy="1406053"/>
          </a:xfrm>
          <a:prstGeom prst="roundRect">
            <a:avLst>
              <a:gd name="adj" fmla="val 4975"/>
            </a:avLst>
          </a:prstGeom>
          <a:solidFill>
            <a:srgbClr val="282828"/>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34AA51F9-A5BB-0AD2-42C9-FEAAC4F46D4F}"/>
              </a:ext>
            </a:extLst>
          </p:cNvPr>
          <p:cNvGrpSpPr/>
          <p:nvPr/>
        </p:nvGrpSpPr>
        <p:grpSpPr>
          <a:xfrm>
            <a:off x="3258053" y="292100"/>
            <a:ext cx="297947" cy="297947"/>
            <a:chOff x="8892506" y="664914"/>
            <a:chExt cx="209401" cy="209401"/>
          </a:xfrm>
        </p:grpSpPr>
        <p:sp>
          <p:nvSpPr>
            <p:cNvPr id="19" name="Oval 18">
              <a:hlinkClick r:id="" action="ppaction://hlinkshowjump?jump=previousslide"/>
              <a:extLst>
                <a:ext uri="{FF2B5EF4-FFF2-40B4-BE49-F238E27FC236}">
                  <a16:creationId xmlns:a16="http://schemas.microsoft.com/office/drawing/2014/main" id="{3553421D-D83C-95AC-FB60-CB2CE0567731}"/>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Graphic 63" descr="Caret Left with solid fill">
              <a:hlinkClick r:id="" action="ppaction://hlinkshowjump?jump=previousslide"/>
              <a:extLst>
                <a:ext uri="{FF2B5EF4-FFF2-40B4-BE49-F238E27FC236}">
                  <a16:creationId xmlns:a16="http://schemas.microsoft.com/office/drawing/2014/main" id="{1E01816D-31C2-6E7B-BF71-7F845380A037}"/>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21" name="Group 20">
            <a:extLst>
              <a:ext uri="{FF2B5EF4-FFF2-40B4-BE49-F238E27FC236}">
                <a16:creationId xmlns:a16="http://schemas.microsoft.com/office/drawing/2014/main" id="{0A01D3BB-F577-1DB9-C079-43A0DB132200}"/>
              </a:ext>
            </a:extLst>
          </p:cNvPr>
          <p:cNvGrpSpPr/>
          <p:nvPr/>
        </p:nvGrpSpPr>
        <p:grpSpPr>
          <a:xfrm flipH="1">
            <a:off x="3665943" y="292100"/>
            <a:ext cx="297947" cy="297947"/>
            <a:chOff x="8892506" y="664914"/>
            <a:chExt cx="209401" cy="209401"/>
          </a:xfrm>
        </p:grpSpPr>
        <p:sp>
          <p:nvSpPr>
            <p:cNvPr id="22" name="Oval 21">
              <a:hlinkClick r:id="" action="ppaction://hlinkshowjump?jump=nextslide"/>
              <a:extLst>
                <a:ext uri="{FF2B5EF4-FFF2-40B4-BE49-F238E27FC236}">
                  <a16:creationId xmlns:a16="http://schemas.microsoft.com/office/drawing/2014/main" id="{4347A6F9-BFB2-18E3-E85B-8558D2D2FD7E}"/>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Graphic 63" descr="Caret Left with solid fill">
              <a:hlinkClick r:id="" action="ppaction://hlinkshowjump?jump=nextslide"/>
              <a:extLst>
                <a:ext uri="{FF2B5EF4-FFF2-40B4-BE49-F238E27FC236}">
                  <a16:creationId xmlns:a16="http://schemas.microsoft.com/office/drawing/2014/main" id="{DBE152E4-41AC-39C3-0D38-95FE031D2374}"/>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sp>
        <p:nvSpPr>
          <p:cNvPr id="70" name="Rectangle 69">
            <a:extLst>
              <a:ext uri="{FF2B5EF4-FFF2-40B4-BE49-F238E27FC236}">
                <a16:creationId xmlns:a16="http://schemas.microsoft.com/office/drawing/2014/main" id="{6D266EE6-5D04-2A71-AD32-DD9A0BC32D53}"/>
              </a:ext>
            </a:extLst>
          </p:cNvPr>
          <p:cNvSpPr/>
          <p:nvPr/>
        </p:nvSpPr>
        <p:spPr>
          <a:xfrm>
            <a:off x="0" y="0"/>
            <a:ext cx="2402237"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p:nvGrpSpPr>
          <p:cNvPr id="79" name="Group 78">
            <a:extLst>
              <a:ext uri="{FF2B5EF4-FFF2-40B4-BE49-F238E27FC236}">
                <a16:creationId xmlns:a16="http://schemas.microsoft.com/office/drawing/2014/main" id="{5EDE0F10-F22D-63B9-3C50-633AB5ED7F05}"/>
              </a:ext>
            </a:extLst>
          </p:cNvPr>
          <p:cNvGrpSpPr/>
          <p:nvPr/>
        </p:nvGrpSpPr>
        <p:grpSpPr>
          <a:xfrm>
            <a:off x="400078" y="221673"/>
            <a:ext cx="361410" cy="70427"/>
            <a:chOff x="249382" y="221673"/>
            <a:chExt cx="234616" cy="45719"/>
          </a:xfrm>
        </p:grpSpPr>
        <p:sp>
          <p:nvSpPr>
            <p:cNvPr id="88" name="Oval 87">
              <a:extLst>
                <a:ext uri="{FF2B5EF4-FFF2-40B4-BE49-F238E27FC236}">
                  <a16:creationId xmlns:a16="http://schemas.microsoft.com/office/drawing/2014/main" id="{277A4374-531F-40E4-DB93-9D798FB5CBD0}"/>
                </a:ext>
              </a:extLst>
            </p:cNvPr>
            <p:cNvSpPr/>
            <p:nvPr/>
          </p:nvSpPr>
          <p:spPr>
            <a:xfrm>
              <a:off x="24938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4" name="Oval 93">
              <a:extLst>
                <a:ext uri="{FF2B5EF4-FFF2-40B4-BE49-F238E27FC236}">
                  <a16:creationId xmlns:a16="http://schemas.microsoft.com/office/drawing/2014/main" id="{42EBFA9A-B0CB-8F68-50C3-C441890BAA37}"/>
                </a:ext>
              </a:extLst>
            </p:cNvPr>
            <p:cNvSpPr/>
            <p:nvPr/>
          </p:nvSpPr>
          <p:spPr>
            <a:xfrm>
              <a:off x="34463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Oval 95">
              <a:extLst>
                <a:ext uri="{FF2B5EF4-FFF2-40B4-BE49-F238E27FC236}">
                  <a16:creationId xmlns:a16="http://schemas.microsoft.com/office/drawing/2014/main" id="{ED0312C4-297A-7932-6148-48C221F387C9}"/>
                </a:ext>
              </a:extLst>
            </p:cNvPr>
            <p:cNvSpPr/>
            <p:nvPr/>
          </p:nvSpPr>
          <p:spPr>
            <a:xfrm>
              <a:off x="438279"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8" name="TextBox 97">
            <a:hlinkClick r:id="rId2" action="ppaction://hlinksldjump"/>
            <a:extLst>
              <a:ext uri="{FF2B5EF4-FFF2-40B4-BE49-F238E27FC236}">
                <a16:creationId xmlns:a16="http://schemas.microsoft.com/office/drawing/2014/main" id="{3A185DC1-4396-10B3-F273-3D0175C5AE73}"/>
              </a:ext>
            </a:extLst>
          </p:cNvPr>
          <p:cNvSpPr txBox="1"/>
          <p:nvPr/>
        </p:nvSpPr>
        <p:spPr>
          <a:xfrm>
            <a:off x="869323" y="845770"/>
            <a:ext cx="949299"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Team</a:t>
            </a:r>
          </a:p>
        </p:txBody>
      </p:sp>
      <p:sp>
        <p:nvSpPr>
          <p:cNvPr id="102" name="TextBox 101">
            <a:hlinkClick r:id="rId3" action="ppaction://hlinksldjump"/>
            <a:extLst>
              <a:ext uri="{FF2B5EF4-FFF2-40B4-BE49-F238E27FC236}">
                <a16:creationId xmlns:a16="http://schemas.microsoft.com/office/drawing/2014/main" id="{761259DD-7C71-A254-BD4B-B642EEB7C620}"/>
              </a:ext>
            </a:extLst>
          </p:cNvPr>
          <p:cNvSpPr txBox="1"/>
          <p:nvPr/>
        </p:nvSpPr>
        <p:spPr>
          <a:xfrm>
            <a:off x="869323" y="1302704"/>
            <a:ext cx="79861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Agenda</a:t>
            </a:r>
          </a:p>
        </p:txBody>
      </p:sp>
      <p:sp>
        <p:nvSpPr>
          <p:cNvPr id="109" name="TextBox 108">
            <a:hlinkClick r:id="rId4" action="ppaction://hlinksldjump"/>
            <a:extLst>
              <a:ext uri="{FF2B5EF4-FFF2-40B4-BE49-F238E27FC236}">
                <a16:creationId xmlns:a16="http://schemas.microsoft.com/office/drawing/2014/main" id="{5E9161B1-3658-C838-420E-5429FF447647}"/>
              </a:ext>
            </a:extLst>
          </p:cNvPr>
          <p:cNvSpPr txBox="1"/>
          <p:nvPr/>
        </p:nvSpPr>
        <p:spPr>
          <a:xfrm>
            <a:off x="869323" y="1751789"/>
            <a:ext cx="1130438"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Introduction</a:t>
            </a:r>
          </a:p>
        </p:txBody>
      </p:sp>
      <p:sp>
        <p:nvSpPr>
          <p:cNvPr id="118" name="TextBox 117">
            <a:hlinkClick r:id="rId5" action="ppaction://hlinksldjump"/>
            <a:extLst>
              <a:ext uri="{FF2B5EF4-FFF2-40B4-BE49-F238E27FC236}">
                <a16:creationId xmlns:a16="http://schemas.microsoft.com/office/drawing/2014/main" id="{B24798D9-569A-222F-4E4B-6A41C75735AF}"/>
              </a:ext>
            </a:extLst>
          </p:cNvPr>
          <p:cNvSpPr txBox="1"/>
          <p:nvPr/>
        </p:nvSpPr>
        <p:spPr>
          <a:xfrm>
            <a:off x="869323" y="2104859"/>
            <a:ext cx="998991" cy="461665"/>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Aims and</a:t>
            </a:r>
          </a:p>
          <a:p>
            <a:r>
              <a:rPr lang="en-IN" sz="1200" dirty="0">
                <a:solidFill>
                  <a:srgbClr val="B4B5B2"/>
                </a:solidFill>
                <a:latin typeface="Poppins Medium" panose="00000600000000000000" pitchFamily="50" charset="0"/>
                <a:cs typeface="Poppins Medium" panose="00000600000000000000" pitchFamily="50" charset="0"/>
              </a:rPr>
              <a:t>Objectives</a:t>
            </a:r>
          </a:p>
        </p:txBody>
      </p:sp>
      <p:sp>
        <p:nvSpPr>
          <p:cNvPr id="119" name="TextBox 118">
            <a:hlinkClick r:id="rId4" action="ppaction://hlinksldjump"/>
            <a:extLst>
              <a:ext uri="{FF2B5EF4-FFF2-40B4-BE49-F238E27FC236}">
                <a16:creationId xmlns:a16="http://schemas.microsoft.com/office/drawing/2014/main" id="{FC906BC1-F534-E24B-CD3A-FE6850CA0C55}"/>
              </a:ext>
            </a:extLst>
          </p:cNvPr>
          <p:cNvSpPr txBox="1"/>
          <p:nvPr/>
        </p:nvSpPr>
        <p:spPr>
          <a:xfrm>
            <a:off x="869323" y="2649959"/>
            <a:ext cx="793807" cy="276999"/>
          </a:xfrm>
          <a:prstGeom prst="rect">
            <a:avLst/>
          </a:prstGeom>
          <a:noFill/>
        </p:spPr>
        <p:txBody>
          <a:bodyPr wrap="none" rtlCol="0">
            <a:spAutoFit/>
          </a:bodyPr>
          <a:lstStyle/>
          <a:p>
            <a:r>
              <a:rPr lang="en-IN" sz="1200" dirty="0">
                <a:solidFill>
                  <a:srgbClr val="1BD760"/>
                </a:solidFill>
                <a:latin typeface="Poppins Medium" panose="00000600000000000000" pitchFamily="50" charset="0"/>
                <a:cs typeface="Poppins Medium" panose="00000600000000000000" pitchFamily="50" charset="0"/>
              </a:rPr>
              <a:t>Dataset</a:t>
            </a:r>
          </a:p>
        </p:txBody>
      </p:sp>
      <p:sp>
        <p:nvSpPr>
          <p:cNvPr id="125" name="TextBox 124">
            <a:hlinkClick r:id="rId6" action="ppaction://hlinksldjump"/>
            <a:extLst>
              <a:ext uri="{FF2B5EF4-FFF2-40B4-BE49-F238E27FC236}">
                <a16:creationId xmlns:a16="http://schemas.microsoft.com/office/drawing/2014/main" id="{7E148343-FC6F-C7BA-56D8-A41FE4E76FDC}"/>
              </a:ext>
            </a:extLst>
          </p:cNvPr>
          <p:cNvSpPr txBox="1"/>
          <p:nvPr/>
        </p:nvSpPr>
        <p:spPr>
          <a:xfrm>
            <a:off x="869323" y="3479247"/>
            <a:ext cx="481222"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EDA</a:t>
            </a:r>
          </a:p>
        </p:txBody>
      </p:sp>
      <p:sp>
        <p:nvSpPr>
          <p:cNvPr id="131" name="TextBox 130">
            <a:hlinkClick r:id="rId7" action="ppaction://hlinksldjump"/>
            <a:extLst>
              <a:ext uri="{FF2B5EF4-FFF2-40B4-BE49-F238E27FC236}">
                <a16:creationId xmlns:a16="http://schemas.microsoft.com/office/drawing/2014/main" id="{F8844183-296A-A70E-4FBD-2F4A2E5A6BDC}"/>
              </a:ext>
            </a:extLst>
          </p:cNvPr>
          <p:cNvSpPr txBox="1"/>
          <p:nvPr/>
        </p:nvSpPr>
        <p:spPr>
          <a:xfrm>
            <a:off x="869323" y="3852670"/>
            <a:ext cx="1625766" cy="461665"/>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Recommendation </a:t>
            </a:r>
          </a:p>
          <a:p>
            <a:r>
              <a:rPr lang="en-IN" sz="1200" dirty="0">
                <a:solidFill>
                  <a:srgbClr val="B4B5B2"/>
                </a:solidFill>
                <a:latin typeface="Poppins Medium" panose="00000600000000000000" pitchFamily="50" charset="0"/>
                <a:cs typeface="Poppins Medium" panose="00000600000000000000" pitchFamily="50" charset="0"/>
              </a:rPr>
              <a:t>System</a:t>
            </a:r>
          </a:p>
        </p:txBody>
      </p:sp>
      <p:sp>
        <p:nvSpPr>
          <p:cNvPr id="137" name="TextBox 136">
            <a:hlinkClick r:id="rId8" action="ppaction://hlinksldjump"/>
            <a:extLst>
              <a:ext uri="{FF2B5EF4-FFF2-40B4-BE49-F238E27FC236}">
                <a16:creationId xmlns:a16="http://schemas.microsoft.com/office/drawing/2014/main" id="{1BF591EF-6EDA-3924-22C6-AF4339942C6B}"/>
              </a:ext>
            </a:extLst>
          </p:cNvPr>
          <p:cNvSpPr txBox="1"/>
          <p:nvPr/>
        </p:nvSpPr>
        <p:spPr>
          <a:xfrm>
            <a:off x="869323" y="4384781"/>
            <a:ext cx="1111202"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Key Insights</a:t>
            </a:r>
          </a:p>
        </p:txBody>
      </p:sp>
      <p:sp>
        <p:nvSpPr>
          <p:cNvPr id="143" name="TextBox 142">
            <a:hlinkClick r:id="rId9" action="ppaction://hlinksldjump"/>
            <a:extLst>
              <a:ext uri="{FF2B5EF4-FFF2-40B4-BE49-F238E27FC236}">
                <a16:creationId xmlns:a16="http://schemas.microsoft.com/office/drawing/2014/main" id="{0364FF69-5454-2EF1-A50C-AC9549D65F02}"/>
              </a:ext>
            </a:extLst>
          </p:cNvPr>
          <p:cNvSpPr txBox="1"/>
          <p:nvPr/>
        </p:nvSpPr>
        <p:spPr>
          <a:xfrm>
            <a:off x="869323" y="4837548"/>
            <a:ext cx="105189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Conclusion</a:t>
            </a:r>
          </a:p>
        </p:txBody>
      </p:sp>
      <p:sp>
        <p:nvSpPr>
          <p:cNvPr id="144" name="TextBox 143">
            <a:hlinkClick r:id="rId10" action="ppaction://hlinksldjump"/>
            <a:extLst>
              <a:ext uri="{FF2B5EF4-FFF2-40B4-BE49-F238E27FC236}">
                <a16:creationId xmlns:a16="http://schemas.microsoft.com/office/drawing/2014/main" id="{7CA943F1-F919-C983-5B64-1213B11D1108}"/>
              </a:ext>
            </a:extLst>
          </p:cNvPr>
          <p:cNvSpPr txBox="1"/>
          <p:nvPr/>
        </p:nvSpPr>
        <p:spPr>
          <a:xfrm>
            <a:off x="869323" y="5290315"/>
            <a:ext cx="119616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Future Scope</a:t>
            </a:r>
          </a:p>
        </p:txBody>
      </p:sp>
      <p:pic>
        <p:nvPicPr>
          <p:cNvPr id="145" name="Graphic 144" descr="Users with solid fill">
            <a:extLst>
              <a:ext uri="{FF2B5EF4-FFF2-40B4-BE49-F238E27FC236}">
                <a16:creationId xmlns:a16="http://schemas.microsoft.com/office/drawing/2014/main" id="{068F29D6-5C49-CF8D-EBEB-9D7FAF7F996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71033" y="812248"/>
            <a:ext cx="360000" cy="360000"/>
          </a:xfrm>
          <a:prstGeom prst="rect">
            <a:avLst/>
          </a:prstGeom>
        </p:spPr>
      </p:pic>
      <p:pic>
        <p:nvPicPr>
          <p:cNvPr id="146" name="Graphic 145" descr="Table with solid fill">
            <a:extLst>
              <a:ext uri="{FF2B5EF4-FFF2-40B4-BE49-F238E27FC236}">
                <a16:creationId xmlns:a16="http://schemas.microsoft.com/office/drawing/2014/main" id="{E1F8AB34-6B83-9AD2-05AD-CF16C87EA3C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8336" y="2598473"/>
            <a:ext cx="360000" cy="360000"/>
          </a:xfrm>
          <a:prstGeom prst="rect">
            <a:avLst/>
          </a:prstGeom>
        </p:spPr>
      </p:pic>
      <p:pic>
        <p:nvPicPr>
          <p:cNvPr id="147" name="Graphic 146" descr="Presentation with bar chart with solid fill">
            <a:extLst>
              <a:ext uri="{FF2B5EF4-FFF2-40B4-BE49-F238E27FC236}">
                <a16:creationId xmlns:a16="http://schemas.microsoft.com/office/drawing/2014/main" id="{6FFFC6E3-A959-F5CC-6120-5B5302224EE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64276" y="3434989"/>
            <a:ext cx="360000" cy="360000"/>
          </a:xfrm>
          <a:prstGeom prst="rect">
            <a:avLst/>
          </a:prstGeom>
        </p:spPr>
      </p:pic>
      <p:pic>
        <p:nvPicPr>
          <p:cNvPr id="148" name="Graphic 147" descr="Music with solid fill">
            <a:extLst>
              <a:ext uri="{FF2B5EF4-FFF2-40B4-BE49-F238E27FC236}">
                <a16:creationId xmlns:a16="http://schemas.microsoft.com/office/drawing/2014/main" id="{2296AB7D-E1D8-B5DD-CC92-D9D5D944BA9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10500" y="3887329"/>
            <a:ext cx="360000" cy="360000"/>
          </a:xfrm>
          <a:prstGeom prst="rect">
            <a:avLst/>
          </a:prstGeom>
        </p:spPr>
      </p:pic>
      <p:pic>
        <p:nvPicPr>
          <p:cNvPr id="149" name="Graphic 148" descr="Clipboard with solid fill">
            <a:extLst>
              <a:ext uri="{FF2B5EF4-FFF2-40B4-BE49-F238E27FC236}">
                <a16:creationId xmlns:a16="http://schemas.microsoft.com/office/drawing/2014/main" id="{7BE18A32-EA4E-6351-2141-A836B63865C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54903" y="1275123"/>
            <a:ext cx="360000" cy="360000"/>
          </a:xfrm>
          <a:prstGeom prst="rect">
            <a:avLst/>
          </a:prstGeom>
        </p:spPr>
      </p:pic>
      <p:pic>
        <p:nvPicPr>
          <p:cNvPr id="150" name="Graphic 149" descr="Telescope with solid fill">
            <a:extLst>
              <a:ext uri="{FF2B5EF4-FFF2-40B4-BE49-F238E27FC236}">
                <a16:creationId xmlns:a16="http://schemas.microsoft.com/office/drawing/2014/main" id="{91862883-13D9-D54C-5258-C1AC62CED42B}"/>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52246" y="5219664"/>
            <a:ext cx="360000" cy="360000"/>
          </a:xfrm>
          <a:prstGeom prst="rect">
            <a:avLst/>
          </a:prstGeom>
        </p:spPr>
      </p:pic>
      <p:pic>
        <p:nvPicPr>
          <p:cNvPr id="151" name="Graphic 150" descr="Artificial Intelligence with solid fill">
            <a:extLst>
              <a:ext uri="{FF2B5EF4-FFF2-40B4-BE49-F238E27FC236}">
                <a16:creationId xmlns:a16="http://schemas.microsoft.com/office/drawing/2014/main" id="{94ADEDC5-81E3-100B-568A-AE4B53A2FC0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62582" y="4360463"/>
            <a:ext cx="360000" cy="360000"/>
          </a:xfrm>
          <a:prstGeom prst="rect">
            <a:avLst/>
          </a:prstGeom>
        </p:spPr>
      </p:pic>
      <p:pic>
        <p:nvPicPr>
          <p:cNvPr id="152" name="Graphic 151" descr="Thought bubble with solid fill">
            <a:extLst>
              <a:ext uri="{FF2B5EF4-FFF2-40B4-BE49-F238E27FC236}">
                <a16:creationId xmlns:a16="http://schemas.microsoft.com/office/drawing/2014/main" id="{FBBAFB86-34A8-037B-439E-37920F139274}"/>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61457" y="4812803"/>
            <a:ext cx="360000" cy="360000"/>
          </a:xfrm>
          <a:prstGeom prst="rect">
            <a:avLst/>
          </a:prstGeom>
        </p:spPr>
      </p:pic>
      <p:pic>
        <p:nvPicPr>
          <p:cNvPr id="153" name="Graphic 152" descr="Handshake with solid fill">
            <a:extLst>
              <a:ext uri="{FF2B5EF4-FFF2-40B4-BE49-F238E27FC236}">
                <a16:creationId xmlns:a16="http://schemas.microsoft.com/office/drawing/2014/main" id="{D3A6EDD6-1E5E-869A-F9EB-17D67205E203}"/>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48336" y="1724977"/>
            <a:ext cx="360000" cy="360000"/>
          </a:xfrm>
          <a:prstGeom prst="rect">
            <a:avLst/>
          </a:prstGeom>
        </p:spPr>
      </p:pic>
      <p:pic>
        <p:nvPicPr>
          <p:cNvPr id="154" name="Graphic 153" descr="Bullseye with solid fill">
            <a:extLst>
              <a:ext uri="{FF2B5EF4-FFF2-40B4-BE49-F238E27FC236}">
                <a16:creationId xmlns:a16="http://schemas.microsoft.com/office/drawing/2014/main" id="{DAFCC088-1227-543E-3DBD-DCF4980F7015}"/>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361457" y="2149607"/>
            <a:ext cx="360000" cy="360000"/>
          </a:xfrm>
          <a:prstGeom prst="rect">
            <a:avLst/>
          </a:prstGeom>
        </p:spPr>
      </p:pic>
      <p:cxnSp>
        <p:nvCxnSpPr>
          <p:cNvPr id="155" name="Straight Connector 154">
            <a:extLst>
              <a:ext uri="{FF2B5EF4-FFF2-40B4-BE49-F238E27FC236}">
                <a16:creationId xmlns:a16="http://schemas.microsoft.com/office/drawing/2014/main" id="{5CD65A9D-CC2C-EF3A-01D0-81CCA2A39E10}"/>
              </a:ext>
            </a:extLst>
          </p:cNvPr>
          <p:cNvCxnSpPr>
            <a:cxnSpLocks/>
          </p:cNvCxnSpPr>
          <p:nvPr/>
        </p:nvCxnSpPr>
        <p:spPr>
          <a:xfrm>
            <a:off x="337523" y="3203103"/>
            <a:ext cx="1827347" cy="0"/>
          </a:xfrm>
          <a:prstGeom prst="line">
            <a:avLst/>
          </a:prstGeom>
          <a:ln>
            <a:solidFill>
              <a:srgbClr val="555554"/>
            </a:solidFill>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B76D10C7-3FFD-5FC3-9CBA-A548A326F42F}"/>
              </a:ext>
            </a:extLst>
          </p:cNvPr>
          <p:cNvPicPr>
            <a:picLocks noChangeAspect="1"/>
          </p:cNvPicPr>
          <p:nvPr/>
        </p:nvPicPr>
        <p:blipFill>
          <a:blip r:embed="rId31"/>
          <a:stretch>
            <a:fillRect/>
          </a:stretch>
        </p:blipFill>
        <p:spPr>
          <a:xfrm>
            <a:off x="2903803" y="4033611"/>
            <a:ext cx="8827588" cy="1106626"/>
          </a:xfrm>
          <a:prstGeom prst="rect">
            <a:avLst/>
          </a:prstGeom>
        </p:spPr>
      </p:pic>
      <p:pic>
        <p:nvPicPr>
          <p:cNvPr id="164" name="Picture Placeholder 163" descr="Statistics with solid fill">
            <a:extLst>
              <a:ext uri="{FF2B5EF4-FFF2-40B4-BE49-F238E27FC236}">
                <a16:creationId xmlns:a16="http://schemas.microsoft.com/office/drawing/2014/main" id="{E3023DA8-F7F8-E9B0-BD49-B67B363B7925}"/>
              </a:ext>
            </a:extLst>
          </p:cNvPr>
          <p:cNvPicPr>
            <a:picLocks noGrp="1" noChangeAspect="1"/>
          </p:cNvPicPr>
          <p:nvPr>
            <p:ph type="pic" sz="quarter" idx="10"/>
          </p:nvPr>
        </p:nvPicPr>
        <p:blipFill>
          <a:blip r:embed="rId32">
            <a:extLst>
              <a:ext uri="{96DAC541-7B7A-43D3-8B79-37D633B846F1}">
                <asvg:svgBlip xmlns:asvg="http://schemas.microsoft.com/office/drawing/2016/SVG/main" r:embed="rId33"/>
              </a:ext>
            </a:extLst>
          </a:blip>
          <a:srcRect/>
          <a:stretch>
            <a:fillRect/>
          </a:stretch>
        </p:blipFill>
        <p:spPr/>
      </p:pic>
      <p:grpSp>
        <p:nvGrpSpPr>
          <p:cNvPr id="165" name="Group 164">
            <a:extLst>
              <a:ext uri="{FF2B5EF4-FFF2-40B4-BE49-F238E27FC236}">
                <a16:creationId xmlns:a16="http://schemas.microsoft.com/office/drawing/2014/main" id="{AB778633-E6A7-534B-216C-C03352DEA3BC}"/>
              </a:ext>
            </a:extLst>
          </p:cNvPr>
          <p:cNvGrpSpPr/>
          <p:nvPr/>
        </p:nvGrpSpPr>
        <p:grpSpPr>
          <a:xfrm>
            <a:off x="9505833" y="294121"/>
            <a:ext cx="798522" cy="297947"/>
            <a:chOff x="9104466" y="294121"/>
            <a:chExt cx="1175289" cy="297947"/>
          </a:xfrm>
        </p:grpSpPr>
        <p:sp>
          <p:nvSpPr>
            <p:cNvPr id="166" name="Rectangle: Rounded Corners 70">
              <a:extLst>
                <a:ext uri="{FF2B5EF4-FFF2-40B4-BE49-F238E27FC236}">
                  <a16:creationId xmlns:a16="http://schemas.microsoft.com/office/drawing/2014/main" id="{546E3326-8AC7-87CB-288C-49D073D9DBC3}"/>
                </a:ext>
              </a:extLst>
            </p:cNvPr>
            <p:cNvSpPr/>
            <p:nvPr/>
          </p:nvSpPr>
          <p:spPr>
            <a:xfrm>
              <a:off x="9104466" y="294121"/>
              <a:ext cx="1011084" cy="297947"/>
            </a:xfrm>
            <a:prstGeom prst="roundRect">
              <a:avLst>
                <a:gd name="adj" fmla="val 5000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7" name="TextBox 166">
              <a:extLst>
                <a:ext uri="{FF2B5EF4-FFF2-40B4-BE49-F238E27FC236}">
                  <a16:creationId xmlns:a16="http://schemas.microsoft.com/office/drawing/2014/main" id="{6A86E326-A400-E2B8-7E0C-819EB41BDC8F}"/>
                </a:ext>
              </a:extLst>
            </p:cNvPr>
            <p:cNvSpPr txBox="1"/>
            <p:nvPr/>
          </p:nvSpPr>
          <p:spPr>
            <a:xfrm>
              <a:off x="9343647" y="313048"/>
              <a:ext cx="936108" cy="276999"/>
            </a:xfrm>
            <a:prstGeom prst="rect">
              <a:avLst/>
            </a:prstGeom>
            <a:noFill/>
          </p:spPr>
          <p:txBody>
            <a:bodyPr wrap="square" rtlCol="0">
              <a:spAutoFit/>
            </a:bodyPr>
            <a:lstStyle/>
            <a:p>
              <a:r>
                <a:rPr lang="en-IN" sz="1200" dirty="0">
                  <a:solidFill>
                    <a:schemeClr val="bg1"/>
                  </a:solidFill>
                  <a:latin typeface="Poppins Medium" panose="00000600000000000000" pitchFamily="50" charset="0"/>
                  <a:cs typeface="Poppins Medium" panose="00000600000000000000" pitchFamily="50" charset="0"/>
                </a:rPr>
                <a:t>05</a:t>
              </a:r>
            </a:p>
          </p:txBody>
        </p:sp>
      </p:grpSp>
      <p:sp>
        <p:nvSpPr>
          <p:cNvPr id="168" name="Rectangle: Rounded Corners 74">
            <a:extLst>
              <a:ext uri="{FF2B5EF4-FFF2-40B4-BE49-F238E27FC236}">
                <a16:creationId xmlns:a16="http://schemas.microsoft.com/office/drawing/2014/main" id="{EACE153C-35AF-AE42-A615-81B018301883}"/>
              </a:ext>
            </a:extLst>
          </p:cNvPr>
          <p:cNvSpPr/>
          <p:nvPr/>
        </p:nvSpPr>
        <p:spPr>
          <a:xfrm>
            <a:off x="10428440" y="292101"/>
            <a:ext cx="1363509" cy="299968"/>
          </a:xfrm>
          <a:prstGeom prst="roundRect">
            <a:avLst>
              <a:gd name="adj" fmla="val 50000"/>
            </a:avLst>
          </a:prstGeom>
          <a:solidFill>
            <a:srgbClr val="0A08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9" name="TextBox 168">
            <a:extLst>
              <a:ext uri="{FF2B5EF4-FFF2-40B4-BE49-F238E27FC236}">
                <a16:creationId xmlns:a16="http://schemas.microsoft.com/office/drawing/2014/main" id="{0ED9209A-38A0-E9F2-0F1F-6475D08B01AD}"/>
              </a:ext>
            </a:extLst>
          </p:cNvPr>
          <p:cNvSpPr txBox="1"/>
          <p:nvPr/>
        </p:nvSpPr>
        <p:spPr>
          <a:xfrm>
            <a:off x="10810702" y="328200"/>
            <a:ext cx="561372"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SSSK</a:t>
            </a:r>
          </a:p>
        </p:txBody>
      </p:sp>
      <p:sp>
        <p:nvSpPr>
          <p:cNvPr id="170" name="Oval 169">
            <a:extLst>
              <a:ext uri="{FF2B5EF4-FFF2-40B4-BE49-F238E27FC236}">
                <a16:creationId xmlns:a16="http://schemas.microsoft.com/office/drawing/2014/main" id="{8D0351AC-2674-4F47-CFA5-F70BD3ADF324}"/>
              </a:ext>
            </a:extLst>
          </p:cNvPr>
          <p:cNvSpPr/>
          <p:nvPr/>
        </p:nvSpPr>
        <p:spPr>
          <a:xfrm>
            <a:off x="10465928" y="322008"/>
            <a:ext cx="238127" cy="238127"/>
          </a:xfrm>
          <a:prstGeom prst="ellipse">
            <a:avLst/>
          </a:prstGeom>
          <a:solidFill>
            <a:srgbClr val="55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1" name="Graphic 78">
            <a:extLst>
              <a:ext uri="{FF2B5EF4-FFF2-40B4-BE49-F238E27FC236}">
                <a16:creationId xmlns:a16="http://schemas.microsoft.com/office/drawing/2014/main" id="{4D5374DE-4379-AD7A-AF64-721534B0FB02}"/>
              </a:ext>
            </a:extLst>
          </p:cNvPr>
          <p:cNvSpPr/>
          <p:nvPr/>
        </p:nvSpPr>
        <p:spPr>
          <a:xfrm>
            <a:off x="10526959" y="377048"/>
            <a:ext cx="116064" cy="12804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bg1"/>
          </a:solidFill>
          <a:ln w="6016" cap="flat">
            <a:noFill/>
            <a:prstDash val="solid"/>
            <a:miter/>
          </a:ln>
        </p:spPr>
        <p:txBody>
          <a:bodyPr rtlCol="0" anchor="ctr"/>
          <a:lstStyle/>
          <a:p>
            <a:endParaRPr lang="en-IN"/>
          </a:p>
        </p:txBody>
      </p:sp>
      <p:sp>
        <p:nvSpPr>
          <p:cNvPr id="172" name="Isosceles Triangle 80">
            <a:extLst>
              <a:ext uri="{FF2B5EF4-FFF2-40B4-BE49-F238E27FC236}">
                <a16:creationId xmlns:a16="http://schemas.microsoft.com/office/drawing/2014/main" id="{C939FFBC-BA9D-D32A-0819-C9FF74BF9072}"/>
              </a:ext>
            </a:extLst>
          </p:cNvPr>
          <p:cNvSpPr/>
          <p:nvPr/>
        </p:nvSpPr>
        <p:spPr>
          <a:xfrm rot="3600000">
            <a:off x="11583174" y="388252"/>
            <a:ext cx="86542" cy="746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56502387"/>
      </p:ext>
    </p:extLst>
  </p:cSld>
  <p:clrMapOvr>
    <a:masterClrMapping/>
  </p:clrMapOvr>
  <mc:AlternateContent xmlns:mc="http://schemas.openxmlformats.org/markup-compatibility/2006" xmlns:p14="http://schemas.microsoft.com/office/powerpoint/2010/main">
    <mc:Choice Requires="p14">
      <p:transition spd="slow" p14:dur="1500">
        <p:wipe/>
      </p:transition>
    </mc:Choice>
    <mc:Fallback xmlns="">
      <p:transition spd="slow">
        <p:wip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505050"/>
            </a:gs>
            <a:gs pos="40000">
              <a:srgbClr val="2C2C2C"/>
            </a:gs>
          </a:gsLst>
          <a:lin ang="5400000" scaled="1"/>
        </a:gradFill>
        <a:effectLst/>
      </p:bgPr>
    </p:bg>
    <p:spTree>
      <p:nvGrpSpPr>
        <p:cNvPr id="1" name="">
          <a:extLst>
            <a:ext uri="{FF2B5EF4-FFF2-40B4-BE49-F238E27FC236}">
              <a16:creationId xmlns:a16="http://schemas.microsoft.com/office/drawing/2014/main" id="{76218882-77F6-3135-43BD-1B45844DD09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DEACFC5-5ED1-353A-0E46-EC20FE8C737B}"/>
              </a:ext>
            </a:extLst>
          </p:cNvPr>
          <p:cNvSpPr>
            <a:spLocks noGrp="1" noRot="1" noMove="1" noResize="1" noEditPoints="1" noAdjustHandles="1" noChangeArrowheads="1" noChangeShapeType="1"/>
          </p:cNvSpPr>
          <p:nvPr/>
        </p:nvSpPr>
        <p:spPr>
          <a:xfrm>
            <a:off x="1" y="1633190"/>
            <a:ext cx="12192000" cy="5224810"/>
          </a:xfrm>
          <a:prstGeom prst="rect">
            <a:avLst/>
          </a:prstGeom>
          <a:gradFill>
            <a:gsLst>
              <a:gs pos="0">
                <a:srgbClr val="202020"/>
              </a:gs>
              <a:gs pos="73000">
                <a:srgbClr val="12121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2" name="Group 51">
            <a:extLst>
              <a:ext uri="{FF2B5EF4-FFF2-40B4-BE49-F238E27FC236}">
                <a16:creationId xmlns:a16="http://schemas.microsoft.com/office/drawing/2014/main" id="{81B51BDC-3093-0FBB-198C-65AAAD674285}"/>
              </a:ext>
            </a:extLst>
          </p:cNvPr>
          <p:cNvGrpSpPr/>
          <p:nvPr/>
        </p:nvGrpSpPr>
        <p:grpSpPr>
          <a:xfrm>
            <a:off x="1621093" y="1948260"/>
            <a:ext cx="234616" cy="45719"/>
            <a:chOff x="249382" y="221673"/>
            <a:chExt cx="234616" cy="45719"/>
          </a:xfrm>
          <a:solidFill>
            <a:srgbClr val="B4B5B2"/>
          </a:solidFill>
        </p:grpSpPr>
        <p:sp>
          <p:nvSpPr>
            <p:cNvPr id="56" name="Oval 55">
              <a:extLst>
                <a:ext uri="{FF2B5EF4-FFF2-40B4-BE49-F238E27FC236}">
                  <a16:creationId xmlns:a16="http://schemas.microsoft.com/office/drawing/2014/main" id="{D0E2CD10-04C2-4C7E-D990-193D599326D0}"/>
                </a:ext>
              </a:extLst>
            </p:cNvPr>
            <p:cNvSpPr/>
            <p:nvPr/>
          </p:nvSpPr>
          <p:spPr>
            <a:xfrm>
              <a:off x="249382" y="221673"/>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Oval 56">
              <a:extLst>
                <a:ext uri="{FF2B5EF4-FFF2-40B4-BE49-F238E27FC236}">
                  <a16:creationId xmlns:a16="http://schemas.microsoft.com/office/drawing/2014/main" id="{C5C069C8-20A7-D359-23E6-5D09BAEB2CA9}"/>
                </a:ext>
              </a:extLst>
            </p:cNvPr>
            <p:cNvSpPr/>
            <p:nvPr/>
          </p:nvSpPr>
          <p:spPr>
            <a:xfrm>
              <a:off x="344632" y="221673"/>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Oval 58">
              <a:extLst>
                <a:ext uri="{FF2B5EF4-FFF2-40B4-BE49-F238E27FC236}">
                  <a16:creationId xmlns:a16="http://schemas.microsoft.com/office/drawing/2014/main" id="{02CB5187-C987-DAC9-1D2F-7F06DF650B5D}"/>
                </a:ext>
              </a:extLst>
            </p:cNvPr>
            <p:cNvSpPr/>
            <p:nvPr/>
          </p:nvSpPr>
          <p:spPr>
            <a:xfrm>
              <a:off x="438279" y="221673"/>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5" name="Group 24">
            <a:extLst>
              <a:ext uri="{FF2B5EF4-FFF2-40B4-BE49-F238E27FC236}">
                <a16:creationId xmlns:a16="http://schemas.microsoft.com/office/drawing/2014/main" id="{DDF6A55C-71BD-21B7-75FE-46A716570522}"/>
              </a:ext>
            </a:extLst>
          </p:cNvPr>
          <p:cNvGrpSpPr/>
          <p:nvPr/>
        </p:nvGrpSpPr>
        <p:grpSpPr>
          <a:xfrm>
            <a:off x="381366" y="1811456"/>
            <a:ext cx="328805" cy="328805"/>
            <a:chOff x="4435965" y="2957314"/>
            <a:chExt cx="328805" cy="328805"/>
          </a:xfrm>
        </p:grpSpPr>
        <p:sp>
          <p:nvSpPr>
            <p:cNvPr id="23" name="Oval 22">
              <a:extLst>
                <a:ext uri="{FF2B5EF4-FFF2-40B4-BE49-F238E27FC236}">
                  <a16:creationId xmlns:a16="http://schemas.microsoft.com/office/drawing/2014/main" id="{781D83B3-2CA0-7B8D-D0D0-806BE6B154A6}"/>
                </a:ext>
              </a:extLst>
            </p:cNvPr>
            <p:cNvSpPr/>
            <p:nvPr/>
          </p:nvSpPr>
          <p:spPr>
            <a:xfrm>
              <a:off x="4435965" y="2957314"/>
              <a:ext cx="328805" cy="328805"/>
            </a:xfrm>
            <a:prstGeom prst="ellipse">
              <a:avLst/>
            </a:prstGeom>
            <a:solidFill>
              <a:srgbClr val="1ED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Isosceles Triangle 23">
              <a:extLst>
                <a:ext uri="{FF2B5EF4-FFF2-40B4-BE49-F238E27FC236}">
                  <a16:creationId xmlns:a16="http://schemas.microsoft.com/office/drawing/2014/main" id="{F72384C3-88AB-1BE2-4E21-1144FB387E90}"/>
                </a:ext>
              </a:extLst>
            </p:cNvPr>
            <p:cNvSpPr/>
            <p:nvPr/>
          </p:nvSpPr>
          <p:spPr>
            <a:xfrm rot="19800000">
              <a:off x="4531210" y="3053409"/>
              <a:ext cx="128957" cy="11117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0" name="Graphic 38" descr="Heart outline">
            <a:extLst>
              <a:ext uri="{FF2B5EF4-FFF2-40B4-BE49-F238E27FC236}">
                <a16:creationId xmlns:a16="http://schemas.microsoft.com/office/drawing/2014/main" id="{6586BDE9-DCA6-47DB-8B47-146BE208EBA1}"/>
              </a:ext>
            </a:extLst>
          </p:cNvPr>
          <p:cNvSpPr/>
          <p:nvPr/>
        </p:nvSpPr>
        <p:spPr>
          <a:xfrm>
            <a:off x="900226" y="1897552"/>
            <a:ext cx="163108" cy="154545"/>
          </a:xfrm>
          <a:custGeom>
            <a:avLst/>
            <a:gdLst>
              <a:gd name="connsiteX0" fmla="*/ 485775 w 647700"/>
              <a:gd name="connsiteY0" fmla="*/ 0 h 613695"/>
              <a:gd name="connsiteX1" fmla="*/ 323850 w 647700"/>
              <a:gd name="connsiteY1" fmla="*/ 127921 h 613695"/>
              <a:gd name="connsiteX2" fmla="*/ 161925 w 647700"/>
              <a:gd name="connsiteY2" fmla="*/ 0 h 613695"/>
              <a:gd name="connsiteX3" fmla="*/ 0 w 647700"/>
              <a:gd name="connsiteY3" fmla="*/ 166021 h 613695"/>
              <a:gd name="connsiteX4" fmla="*/ 323850 w 647700"/>
              <a:gd name="connsiteY4" fmla="*/ 613696 h 613695"/>
              <a:gd name="connsiteX5" fmla="*/ 647700 w 647700"/>
              <a:gd name="connsiteY5" fmla="*/ 166021 h 613695"/>
              <a:gd name="connsiteX6" fmla="*/ 485775 w 647700"/>
              <a:gd name="connsiteY6" fmla="*/ 0 h 613695"/>
              <a:gd name="connsiteX7" fmla="*/ 323850 w 647700"/>
              <a:gd name="connsiteY7" fmla="*/ 589378 h 613695"/>
              <a:gd name="connsiteX8" fmla="*/ 19050 w 647700"/>
              <a:gd name="connsiteY8" fmla="*/ 166021 h 613695"/>
              <a:gd name="connsiteX9" fmla="*/ 62446 w 647700"/>
              <a:gd name="connsiteY9" fmla="*/ 65646 h 613695"/>
              <a:gd name="connsiteX10" fmla="*/ 161925 w 647700"/>
              <a:gd name="connsiteY10" fmla="*/ 19050 h 613695"/>
              <a:gd name="connsiteX11" fmla="*/ 306838 w 647700"/>
              <a:gd name="connsiteY11" fmla="*/ 136493 h 613695"/>
              <a:gd name="connsiteX12" fmla="*/ 323850 w 647700"/>
              <a:gd name="connsiteY12" fmla="*/ 170250 h 613695"/>
              <a:gd name="connsiteX13" fmla="*/ 340862 w 647700"/>
              <a:gd name="connsiteY13" fmla="*/ 136493 h 613695"/>
              <a:gd name="connsiteX14" fmla="*/ 485775 w 647700"/>
              <a:gd name="connsiteY14" fmla="*/ 19050 h 613695"/>
              <a:gd name="connsiteX15" fmla="*/ 628650 w 647700"/>
              <a:gd name="connsiteY15" fmla="*/ 166021 h 613695"/>
              <a:gd name="connsiteX16" fmla="*/ 323850 w 647700"/>
              <a:gd name="connsiteY16" fmla="*/ 589378 h 61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7700" h="613695">
                <a:moveTo>
                  <a:pt x="485775" y="0"/>
                </a:moveTo>
                <a:cubicBezTo>
                  <a:pt x="430435" y="0"/>
                  <a:pt x="370751" y="34862"/>
                  <a:pt x="323850" y="127921"/>
                </a:cubicBezTo>
                <a:cubicBezTo>
                  <a:pt x="276958" y="34881"/>
                  <a:pt x="217256" y="0"/>
                  <a:pt x="161925" y="0"/>
                </a:cubicBezTo>
                <a:cubicBezTo>
                  <a:pt x="75657" y="0"/>
                  <a:pt x="0" y="84773"/>
                  <a:pt x="0" y="166021"/>
                </a:cubicBezTo>
                <a:cubicBezTo>
                  <a:pt x="0" y="366046"/>
                  <a:pt x="323850" y="613696"/>
                  <a:pt x="323850" y="613696"/>
                </a:cubicBezTo>
                <a:cubicBezTo>
                  <a:pt x="323850" y="613696"/>
                  <a:pt x="647700" y="366046"/>
                  <a:pt x="647700" y="166021"/>
                </a:cubicBezTo>
                <a:cubicBezTo>
                  <a:pt x="647700" y="84782"/>
                  <a:pt x="572033" y="0"/>
                  <a:pt x="485775" y="0"/>
                </a:cubicBezTo>
                <a:close/>
                <a:moveTo>
                  <a:pt x="323850" y="589378"/>
                </a:moveTo>
                <a:cubicBezTo>
                  <a:pt x="266843" y="543335"/>
                  <a:pt x="19050" y="333499"/>
                  <a:pt x="19050" y="166021"/>
                </a:cubicBezTo>
                <a:cubicBezTo>
                  <a:pt x="20547" y="128334"/>
                  <a:pt x="36017" y="92554"/>
                  <a:pt x="62446" y="65646"/>
                </a:cubicBezTo>
                <a:cubicBezTo>
                  <a:pt x="87887" y="37229"/>
                  <a:pt x="123808" y="20403"/>
                  <a:pt x="161925" y="19050"/>
                </a:cubicBezTo>
                <a:cubicBezTo>
                  <a:pt x="218008" y="19050"/>
                  <a:pt x="268119" y="59665"/>
                  <a:pt x="306838" y="136493"/>
                </a:cubicBezTo>
                <a:lnTo>
                  <a:pt x="323850" y="170250"/>
                </a:lnTo>
                <a:lnTo>
                  <a:pt x="340862" y="136493"/>
                </a:lnTo>
                <a:cubicBezTo>
                  <a:pt x="379581" y="59665"/>
                  <a:pt x="429692" y="19050"/>
                  <a:pt x="485775" y="19050"/>
                </a:cubicBezTo>
                <a:cubicBezTo>
                  <a:pt x="557879" y="19050"/>
                  <a:pt x="628650" y="91850"/>
                  <a:pt x="628650" y="166021"/>
                </a:cubicBezTo>
                <a:cubicBezTo>
                  <a:pt x="628650" y="333499"/>
                  <a:pt x="380857" y="543335"/>
                  <a:pt x="323850" y="589378"/>
                </a:cubicBezTo>
                <a:close/>
              </a:path>
            </a:pathLst>
          </a:custGeom>
          <a:solidFill>
            <a:srgbClr val="B4B5B2"/>
          </a:solidFill>
          <a:ln w="9525" cap="flat">
            <a:solidFill>
              <a:srgbClr val="B4B5B2"/>
            </a:solidFill>
            <a:prstDash val="solid"/>
            <a:miter/>
          </a:ln>
        </p:spPr>
        <p:txBody>
          <a:bodyPr rtlCol="0" anchor="ctr"/>
          <a:lstStyle/>
          <a:p>
            <a:endParaRPr lang="en-IN"/>
          </a:p>
        </p:txBody>
      </p:sp>
      <p:grpSp>
        <p:nvGrpSpPr>
          <p:cNvPr id="85" name="Group 84">
            <a:extLst>
              <a:ext uri="{FF2B5EF4-FFF2-40B4-BE49-F238E27FC236}">
                <a16:creationId xmlns:a16="http://schemas.microsoft.com/office/drawing/2014/main" id="{8915D13A-414A-E35C-3FBA-104283870250}"/>
              </a:ext>
            </a:extLst>
          </p:cNvPr>
          <p:cNvGrpSpPr/>
          <p:nvPr/>
        </p:nvGrpSpPr>
        <p:grpSpPr>
          <a:xfrm>
            <a:off x="1253389" y="1886000"/>
            <a:ext cx="177648" cy="177648"/>
            <a:chOff x="5734050" y="3067050"/>
            <a:chExt cx="723900" cy="723900"/>
          </a:xfrm>
        </p:grpSpPr>
        <p:sp>
          <p:nvSpPr>
            <p:cNvPr id="83" name="Freeform: Shape 82">
              <a:extLst>
                <a:ext uri="{FF2B5EF4-FFF2-40B4-BE49-F238E27FC236}">
                  <a16:creationId xmlns:a16="http://schemas.microsoft.com/office/drawing/2014/main" id="{687198D6-A669-6219-2F08-1F486EA0EF8B}"/>
                </a:ext>
              </a:extLst>
            </p:cNvPr>
            <p:cNvSpPr/>
            <p:nvPr/>
          </p:nvSpPr>
          <p:spPr>
            <a:xfrm rot="16200000">
              <a:off x="5876937" y="3267776"/>
              <a:ext cx="438124" cy="322424"/>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1"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1" y="132637"/>
                    <a:pt x="438125" y="145431"/>
                    <a:pt x="438125" y="161212"/>
                  </a:cubicBezTo>
                  <a:close/>
                </a:path>
              </a:pathLst>
            </a:custGeom>
            <a:solidFill>
              <a:srgbClr val="B4B5B2"/>
            </a:solidFill>
            <a:ln w="9525"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DF6BF478-9413-BC93-65E9-E824ABF4598D}"/>
                </a:ext>
              </a:extLst>
            </p:cNvPr>
            <p:cNvSpPr/>
            <p:nvPr/>
          </p:nvSpPr>
          <p:spPr>
            <a:xfrm rot="16200000">
              <a:off x="5734050" y="3067050"/>
              <a:ext cx="723900" cy="723900"/>
            </a:xfrm>
            <a:custGeom>
              <a:avLst/>
              <a:gdLst>
                <a:gd name="connsiteX0" fmla="*/ 0 w 723900"/>
                <a:gd name="connsiteY0" fmla="*/ 361950 h 723900"/>
                <a:gd name="connsiteX1" fmla="*/ 361950 w 723900"/>
                <a:gd name="connsiteY1" fmla="*/ 723900 h 723900"/>
                <a:gd name="connsiteX2" fmla="*/ 723900 w 723900"/>
                <a:gd name="connsiteY2" fmla="*/ 361950 h 723900"/>
                <a:gd name="connsiteX3" fmla="*/ 361950 w 723900"/>
                <a:gd name="connsiteY3" fmla="*/ 0 h 723900"/>
                <a:gd name="connsiteX4" fmla="*/ 0 w 723900"/>
                <a:gd name="connsiteY4" fmla="*/ 361950 h 723900"/>
                <a:gd name="connsiteX5" fmla="*/ 57150 w 723900"/>
                <a:gd name="connsiteY5" fmla="*/ 361950 h 723900"/>
                <a:gd name="connsiteX6" fmla="*/ 361950 w 723900"/>
                <a:gd name="connsiteY6" fmla="*/ 57150 h 723900"/>
                <a:gd name="connsiteX7" fmla="*/ 666750 w 723900"/>
                <a:gd name="connsiteY7" fmla="*/ 361950 h 723900"/>
                <a:gd name="connsiteX8" fmla="*/ 361950 w 723900"/>
                <a:gd name="connsiteY8" fmla="*/ 666750 h 723900"/>
                <a:gd name="connsiteX9" fmla="*/ 57150 w 723900"/>
                <a:gd name="connsiteY9" fmla="*/ 36195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3900" h="723900">
                  <a:moveTo>
                    <a:pt x="0" y="361950"/>
                  </a:moveTo>
                  <a:cubicBezTo>
                    <a:pt x="0" y="561850"/>
                    <a:pt x="162051" y="723900"/>
                    <a:pt x="361950" y="723900"/>
                  </a:cubicBezTo>
                  <a:cubicBezTo>
                    <a:pt x="561850" y="723900"/>
                    <a:pt x="723900" y="561850"/>
                    <a:pt x="723900" y="361950"/>
                  </a:cubicBezTo>
                  <a:cubicBezTo>
                    <a:pt x="723900" y="162051"/>
                    <a:pt x="561850" y="0"/>
                    <a:pt x="361950" y="0"/>
                  </a:cubicBezTo>
                  <a:cubicBezTo>
                    <a:pt x="162051" y="0"/>
                    <a:pt x="0" y="162051"/>
                    <a:pt x="0" y="361950"/>
                  </a:cubicBezTo>
                  <a:close/>
                  <a:moveTo>
                    <a:pt x="57150" y="361950"/>
                  </a:moveTo>
                  <a:cubicBezTo>
                    <a:pt x="57150" y="193614"/>
                    <a:pt x="193614" y="57150"/>
                    <a:pt x="361950" y="57150"/>
                  </a:cubicBezTo>
                  <a:cubicBezTo>
                    <a:pt x="530286" y="57150"/>
                    <a:pt x="666750" y="193614"/>
                    <a:pt x="666750" y="361950"/>
                  </a:cubicBezTo>
                  <a:cubicBezTo>
                    <a:pt x="666750" y="530286"/>
                    <a:pt x="530286" y="666750"/>
                    <a:pt x="361950" y="666750"/>
                  </a:cubicBezTo>
                  <a:cubicBezTo>
                    <a:pt x="193614" y="666750"/>
                    <a:pt x="57150" y="530286"/>
                    <a:pt x="57150" y="361950"/>
                  </a:cubicBezTo>
                  <a:close/>
                </a:path>
              </a:pathLst>
            </a:custGeom>
            <a:solidFill>
              <a:srgbClr val="B4B5B2"/>
            </a:solidFill>
            <a:ln w="9525" cap="flat">
              <a:noFill/>
              <a:prstDash val="solid"/>
              <a:miter/>
            </a:ln>
          </p:spPr>
          <p:txBody>
            <a:bodyPr rtlCol="0" anchor="ctr"/>
            <a:lstStyle/>
            <a:p>
              <a:endParaRPr lang="en-IN"/>
            </a:p>
          </p:txBody>
        </p:sp>
      </p:grpSp>
      <p:sp>
        <p:nvSpPr>
          <p:cNvPr id="86" name="TextBox 85">
            <a:extLst>
              <a:ext uri="{FF2B5EF4-FFF2-40B4-BE49-F238E27FC236}">
                <a16:creationId xmlns:a16="http://schemas.microsoft.com/office/drawing/2014/main" id="{CFF1B1DD-1E2D-B2BA-4830-8D551D5D973B}"/>
              </a:ext>
            </a:extLst>
          </p:cNvPr>
          <p:cNvSpPr txBox="1"/>
          <p:nvPr/>
        </p:nvSpPr>
        <p:spPr>
          <a:xfrm>
            <a:off x="3722467" y="1809989"/>
            <a:ext cx="268022" cy="246221"/>
          </a:xfrm>
          <a:prstGeom prst="rect">
            <a:avLst/>
          </a:prstGeom>
          <a:noFill/>
        </p:spPr>
        <p:txBody>
          <a:bodyPr wrap="none" rtlCol="0">
            <a:spAutoFit/>
          </a:bodyPr>
          <a:lstStyle/>
          <a:p>
            <a:r>
              <a:rPr lang="en-IN" sz="1000" dirty="0">
                <a:solidFill>
                  <a:srgbClr val="B4B5B2"/>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87" name="TextBox 86">
            <a:extLst>
              <a:ext uri="{FF2B5EF4-FFF2-40B4-BE49-F238E27FC236}">
                <a16:creationId xmlns:a16="http://schemas.microsoft.com/office/drawing/2014/main" id="{90863253-8992-CD72-D552-40DFEDAF5F9D}"/>
              </a:ext>
            </a:extLst>
          </p:cNvPr>
          <p:cNvSpPr txBox="1"/>
          <p:nvPr/>
        </p:nvSpPr>
        <p:spPr>
          <a:xfrm>
            <a:off x="4007135" y="1809989"/>
            <a:ext cx="436338" cy="246221"/>
          </a:xfrm>
          <a:prstGeom prst="rect">
            <a:avLst/>
          </a:prstGeom>
          <a:noFill/>
        </p:spPr>
        <p:txBody>
          <a:bodyPr wrap="none" rtlCol="0">
            <a:spAutoFit/>
          </a:bodyPr>
          <a:lstStyle/>
          <a:p>
            <a:r>
              <a:rPr lang="en-IN" sz="1000" dirty="0">
                <a:solidFill>
                  <a:srgbClr val="B4B5B2"/>
                </a:solidFill>
                <a:latin typeface="Open Sans" panose="020B0606030504020204" pitchFamily="34" charset="0"/>
                <a:ea typeface="Open Sans" panose="020B0606030504020204" pitchFamily="34" charset="0"/>
                <a:cs typeface="Open Sans" panose="020B0606030504020204" pitchFamily="34" charset="0"/>
              </a:rPr>
              <a:t>Title</a:t>
            </a:r>
          </a:p>
        </p:txBody>
      </p:sp>
      <p:sp>
        <p:nvSpPr>
          <p:cNvPr id="89" name="TextBox 88">
            <a:extLst>
              <a:ext uri="{FF2B5EF4-FFF2-40B4-BE49-F238E27FC236}">
                <a16:creationId xmlns:a16="http://schemas.microsoft.com/office/drawing/2014/main" id="{8CCF4E91-B2A2-2D3A-3785-00E189C6AE34}"/>
              </a:ext>
            </a:extLst>
          </p:cNvPr>
          <p:cNvSpPr txBox="1"/>
          <p:nvPr/>
        </p:nvSpPr>
        <p:spPr>
          <a:xfrm>
            <a:off x="7364443" y="1809989"/>
            <a:ext cx="514885" cy="246221"/>
          </a:xfrm>
          <a:prstGeom prst="rect">
            <a:avLst/>
          </a:prstGeom>
          <a:noFill/>
        </p:spPr>
        <p:txBody>
          <a:bodyPr wrap="none" rtlCol="0">
            <a:spAutoFit/>
          </a:bodyPr>
          <a:lstStyle/>
          <a:p>
            <a:r>
              <a:rPr lang="en-IN" sz="1000" dirty="0">
                <a:solidFill>
                  <a:srgbClr val="B4B5B2"/>
                </a:solidFill>
                <a:latin typeface="Open Sans" panose="020B0606030504020204" pitchFamily="34" charset="0"/>
                <a:ea typeface="Open Sans" panose="020B0606030504020204" pitchFamily="34" charset="0"/>
                <a:cs typeface="Open Sans" panose="020B0606030504020204" pitchFamily="34" charset="0"/>
              </a:rPr>
              <a:t>Tasks</a:t>
            </a:r>
          </a:p>
        </p:txBody>
      </p:sp>
      <p:sp>
        <p:nvSpPr>
          <p:cNvPr id="90" name="TextBox 89">
            <a:extLst>
              <a:ext uri="{FF2B5EF4-FFF2-40B4-BE49-F238E27FC236}">
                <a16:creationId xmlns:a16="http://schemas.microsoft.com/office/drawing/2014/main" id="{1EEA670E-7DB5-3D18-A4BF-2A7F89ABB2F2}"/>
              </a:ext>
            </a:extLst>
          </p:cNvPr>
          <p:cNvSpPr txBox="1"/>
          <p:nvPr/>
        </p:nvSpPr>
        <p:spPr>
          <a:xfrm>
            <a:off x="9464776" y="1809989"/>
            <a:ext cx="575799" cy="246221"/>
          </a:xfrm>
          <a:prstGeom prst="rect">
            <a:avLst/>
          </a:prstGeom>
          <a:noFill/>
        </p:spPr>
        <p:txBody>
          <a:bodyPr wrap="none" rtlCol="0">
            <a:spAutoFit/>
          </a:bodyPr>
          <a:lstStyle/>
          <a:p>
            <a:r>
              <a:rPr lang="en-IN" sz="1000" dirty="0">
                <a:solidFill>
                  <a:srgbClr val="B4B5B2"/>
                </a:solidFill>
                <a:latin typeface="Open Sans" panose="020B0606030504020204" pitchFamily="34" charset="0"/>
                <a:ea typeface="Open Sans" panose="020B0606030504020204" pitchFamily="34" charset="0"/>
                <a:cs typeface="Open Sans" panose="020B0606030504020204" pitchFamily="34" charset="0"/>
              </a:rPr>
              <a:t>Events</a:t>
            </a:r>
          </a:p>
        </p:txBody>
      </p:sp>
      <p:grpSp>
        <p:nvGrpSpPr>
          <p:cNvPr id="17" name="Group 16">
            <a:extLst>
              <a:ext uri="{FF2B5EF4-FFF2-40B4-BE49-F238E27FC236}">
                <a16:creationId xmlns:a16="http://schemas.microsoft.com/office/drawing/2014/main" id="{F8140F84-6A89-C641-0A1A-6D81D6219E80}"/>
              </a:ext>
            </a:extLst>
          </p:cNvPr>
          <p:cNvGrpSpPr/>
          <p:nvPr/>
        </p:nvGrpSpPr>
        <p:grpSpPr>
          <a:xfrm>
            <a:off x="466015" y="263370"/>
            <a:ext cx="297947" cy="297947"/>
            <a:chOff x="8892506" y="664914"/>
            <a:chExt cx="209401" cy="209401"/>
          </a:xfrm>
        </p:grpSpPr>
        <p:sp>
          <p:nvSpPr>
            <p:cNvPr id="19" name="Oval 18">
              <a:hlinkClick r:id="" action="ppaction://hlinkshowjump?jump=previousslide"/>
              <a:extLst>
                <a:ext uri="{FF2B5EF4-FFF2-40B4-BE49-F238E27FC236}">
                  <a16:creationId xmlns:a16="http://schemas.microsoft.com/office/drawing/2014/main" id="{1B765D5F-E2CC-A0BB-0488-9E71A926B7B5}"/>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Graphic 63" descr="Caret Left with solid fill">
              <a:hlinkClick r:id="" action="ppaction://hlinkshowjump?jump=previousslide"/>
              <a:extLst>
                <a:ext uri="{FF2B5EF4-FFF2-40B4-BE49-F238E27FC236}">
                  <a16:creationId xmlns:a16="http://schemas.microsoft.com/office/drawing/2014/main" id="{05DABDE5-FF1A-FCE1-D812-725D76B25844}"/>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21" name="Group 20">
            <a:extLst>
              <a:ext uri="{FF2B5EF4-FFF2-40B4-BE49-F238E27FC236}">
                <a16:creationId xmlns:a16="http://schemas.microsoft.com/office/drawing/2014/main" id="{D77605A7-614F-7D71-F1C6-4EDF9FCB4CEB}"/>
              </a:ext>
            </a:extLst>
          </p:cNvPr>
          <p:cNvGrpSpPr/>
          <p:nvPr/>
        </p:nvGrpSpPr>
        <p:grpSpPr>
          <a:xfrm flipH="1">
            <a:off x="873905" y="263370"/>
            <a:ext cx="297947" cy="297947"/>
            <a:chOff x="8892506" y="664914"/>
            <a:chExt cx="209401" cy="209401"/>
          </a:xfrm>
        </p:grpSpPr>
        <p:sp>
          <p:nvSpPr>
            <p:cNvPr id="22" name="Oval 21">
              <a:hlinkClick r:id="" action="ppaction://hlinkshowjump?jump=nextslide"/>
              <a:extLst>
                <a:ext uri="{FF2B5EF4-FFF2-40B4-BE49-F238E27FC236}">
                  <a16:creationId xmlns:a16="http://schemas.microsoft.com/office/drawing/2014/main" id="{E647B17C-492B-CEF9-1699-533E6113DAD5}"/>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Graphic 63" descr="Caret Left with solid fill">
              <a:hlinkClick r:id="" action="ppaction://hlinkshowjump?jump=nextslide"/>
              <a:extLst>
                <a:ext uri="{FF2B5EF4-FFF2-40B4-BE49-F238E27FC236}">
                  <a16:creationId xmlns:a16="http://schemas.microsoft.com/office/drawing/2014/main" id="{AB59E642-B7FA-0379-36F3-16D31A54CAFA}"/>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sp>
        <p:nvSpPr>
          <p:cNvPr id="70" name="Rectangle 69">
            <a:extLst>
              <a:ext uri="{FF2B5EF4-FFF2-40B4-BE49-F238E27FC236}">
                <a16:creationId xmlns:a16="http://schemas.microsoft.com/office/drawing/2014/main" id="{37FE3A12-5B9B-FD65-A5EF-69F879DE9031}"/>
              </a:ext>
            </a:extLst>
          </p:cNvPr>
          <p:cNvSpPr/>
          <p:nvPr/>
        </p:nvSpPr>
        <p:spPr>
          <a:xfrm>
            <a:off x="-2616797" y="-1933"/>
            <a:ext cx="2402237"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p:nvGrpSpPr>
          <p:cNvPr id="79" name="Group 78">
            <a:extLst>
              <a:ext uri="{FF2B5EF4-FFF2-40B4-BE49-F238E27FC236}">
                <a16:creationId xmlns:a16="http://schemas.microsoft.com/office/drawing/2014/main" id="{B7AD245F-8905-F5AF-C7D7-80ADEEEBE752}"/>
              </a:ext>
            </a:extLst>
          </p:cNvPr>
          <p:cNvGrpSpPr/>
          <p:nvPr/>
        </p:nvGrpSpPr>
        <p:grpSpPr>
          <a:xfrm>
            <a:off x="-2216719" y="219740"/>
            <a:ext cx="361410" cy="70427"/>
            <a:chOff x="249382" y="221673"/>
            <a:chExt cx="234616" cy="45719"/>
          </a:xfrm>
        </p:grpSpPr>
        <p:sp>
          <p:nvSpPr>
            <p:cNvPr id="88" name="Oval 87">
              <a:extLst>
                <a:ext uri="{FF2B5EF4-FFF2-40B4-BE49-F238E27FC236}">
                  <a16:creationId xmlns:a16="http://schemas.microsoft.com/office/drawing/2014/main" id="{9B312CE4-3BC2-332C-F020-EF720F66F1D7}"/>
                </a:ext>
              </a:extLst>
            </p:cNvPr>
            <p:cNvSpPr/>
            <p:nvPr/>
          </p:nvSpPr>
          <p:spPr>
            <a:xfrm>
              <a:off x="24938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4" name="Oval 93">
              <a:extLst>
                <a:ext uri="{FF2B5EF4-FFF2-40B4-BE49-F238E27FC236}">
                  <a16:creationId xmlns:a16="http://schemas.microsoft.com/office/drawing/2014/main" id="{C432E7F2-62FC-DD07-DB31-2E194FB4BD4A}"/>
                </a:ext>
              </a:extLst>
            </p:cNvPr>
            <p:cNvSpPr/>
            <p:nvPr/>
          </p:nvSpPr>
          <p:spPr>
            <a:xfrm>
              <a:off x="34463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Oval 95">
              <a:extLst>
                <a:ext uri="{FF2B5EF4-FFF2-40B4-BE49-F238E27FC236}">
                  <a16:creationId xmlns:a16="http://schemas.microsoft.com/office/drawing/2014/main" id="{993346EF-262E-7BE1-5CDE-E7B73609DEFA}"/>
                </a:ext>
              </a:extLst>
            </p:cNvPr>
            <p:cNvSpPr/>
            <p:nvPr/>
          </p:nvSpPr>
          <p:spPr>
            <a:xfrm>
              <a:off x="438279"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8" name="TextBox 97">
            <a:hlinkClick r:id="rId2" action="ppaction://hlinksldjump"/>
            <a:extLst>
              <a:ext uri="{FF2B5EF4-FFF2-40B4-BE49-F238E27FC236}">
                <a16:creationId xmlns:a16="http://schemas.microsoft.com/office/drawing/2014/main" id="{2914264C-09BC-E463-C91B-0BDBD66B0476}"/>
              </a:ext>
            </a:extLst>
          </p:cNvPr>
          <p:cNvSpPr txBox="1"/>
          <p:nvPr/>
        </p:nvSpPr>
        <p:spPr>
          <a:xfrm>
            <a:off x="-1747474" y="843837"/>
            <a:ext cx="949299"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Team</a:t>
            </a:r>
          </a:p>
        </p:txBody>
      </p:sp>
      <p:sp>
        <p:nvSpPr>
          <p:cNvPr id="102" name="TextBox 101">
            <a:hlinkClick r:id="rId3" action="ppaction://hlinksldjump"/>
            <a:extLst>
              <a:ext uri="{FF2B5EF4-FFF2-40B4-BE49-F238E27FC236}">
                <a16:creationId xmlns:a16="http://schemas.microsoft.com/office/drawing/2014/main" id="{955F473D-0388-10A1-D0AD-8BFE6D411F88}"/>
              </a:ext>
            </a:extLst>
          </p:cNvPr>
          <p:cNvSpPr txBox="1"/>
          <p:nvPr/>
        </p:nvSpPr>
        <p:spPr>
          <a:xfrm>
            <a:off x="-1747474" y="1300771"/>
            <a:ext cx="79861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Agenda</a:t>
            </a:r>
          </a:p>
        </p:txBody>
      </p:sp>
      <p:sp>
        <p:nvSpPr>
          <p:cNvPr id="109" name="TextBox 108">
            <a:hlinkClick r:id="rId4" action="ppaction://hlinksldjump"/>
            <a:extLst>
              <a:ext uri="{FF2B5EF4-FFF2-40B4-BE49-F238E27FC236}">
                <a16:creationId xmlns:a16="http://schemas.microsoft.com/office/drawing/2014/main" id="{6ABB356C-6548-7166-45D6-39A1899082D9}"/>
              </a:ext>
            </a:extLst>
          </p:cNvPr>
          <p:cNvSpPr txBox="1"/>
          <p:nvPr/>
        </p:nvSpPr>
        <p:spPr>
          <a:xfrm>
            <a:off x="-1747474" y="1749856"/>
            <a:ext cx="1130438"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Introduction</a:t>
            </a:r>
          </a:p>
        </p:txBody>
      </p:sp>
      <p:sp>
        <p:nvSpPr>
          <p:cNvPr id="118" name="TextBox 117">
            <a:hlinkClick r:id="rId5" action="ppaction://hlinksldjump"/>
            <a:extLst>
              <a:ext uri="{FF2B5EF4-FFF2-40B4-BE49-F238E27FC236}">
                <a16:creationId xmlns:a16="http://schemas.microsoft.com/office/drawing/2014/main" id="{3E61BC15-2F71-17EE-705B-57ED416885C0}"/>
              </a:ext>
            </a:extLst>
          </p:cNvPr>
          <p:cNvSpPr txBox="1"/>
          <p:nvPr/>
        </p:nvSpPr>
        <p:spPr>
          <a:xfrm>
            <a:off x="-1747474" y="2102926"/>
            <a:ext cx="998991" cy="461665"/>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Aims and</a:t>
            </a:r>
          </a:p>
          <a:p>
            <a:r>
              <a:rPr lang="en-IN" sz="1200" dirty="0">
                <a:solidFill>
                  <a:srgbClr val="B4B5B2"/>
                </a:solidFill>
                <a:latin typeface="Poppins Medium" panose="00000600000000000000" pitchFamily="50" charset="0"/>
                <a:cs typeface="Poppins Medium" panose="00000600000000000000" pitchFamily="50" charset="0"/>
              </a:rPr>
              <a:t>Objectives</a:t>
            </a:r>
          </a:p>
        </p:txBody>
      </p:sp>
      <p:sp>
        <p:nvSpPr>
          <p:cNvPr id="119" name="TextBox 118">
            <a:hlinkClick r:id="rId4" action="ppaction://hlinksldjump"/>
            <a:extLst>
              <a:ext uri="{FF2B5EF4-FFF2-40B4-BE49-F238E27FC236}">
                <a16:creationId xmlns:a16="http://schemas.microsoft.com/office/drawing/2014/main" id="{F42F490E-6677-893B-AFF6-61392CCECE53}"/>
              </a:ext>
            </a:extLst>
          </p:cNvPr>
          <p:cNvSpPr txBox="1"/>
          <p:nvPr/>
        </p:nvSpPr>
        <p:spPr>
          <a:xfrm>
            <a:off x="-1747474" y="2648026"/>
            <a:ext cx="793807" cy="276999"/>
          </a:xfrm>
          <a:prstGeom prst="rect">
            <a:avLst/>
          </a:prstGeom>
          <a:noFill/>
        </p:spPr>
        <p:txBody>
          <a:bodyPr wrap="none" rtlCol="0">
            <a:spAutoFit/>
          </a:bodyPr>
          <a:lstStyle/>
          <a:p>
            <a:r>
              <a:rPr lang="en-IN" sz="1200" dirty="0">
                <a:solidFill>
                  <a:srgbClr val="1BD760"/>
                </a:solidFill>
                <a:latin typeface="Poppins Medium" panose="00000600000000000000" pitchFamily="50" charset="0"/>
                <a:cs typeface="Poppins Medium" panose="00000600000000000000" pitchFamily="50" charset="0"/>
              </a:rPr>
              <a:t>Dataset</a:t>
            </a:r>
          </a:p>
        </p:txBody>
      </p:sp>
      <p:sp>
        <p:nvSpPr>
          <p:cNvPr id="125" name="TextBox 124">
            <a:hlinkClick r:id="rId6" action="ppaction://hlinksldjump"/>
            <a:extLst>
              <a:ext uri="{FF2B5EF4-FFF2-40B4-BE49-F238E27FC236}">
                <a16:creationId xmlns:a16="http://schemas.microsoft.com/office/drawing/2014/main" id="{49BD3FC5-BB99-C2FF-B658-1E173F7D63B8}"/>
              </a:ext>
            </a:extLst>
          </p:cNvPr>
          <p:cNvSpPr txBox="1"/>
          <p:nvPr/>
        </p:nvSpPr>
        <p:spPr>
          <a:xfrm>
            <a:off x="-1747474" y="3477314"/>
            <a:ext cx="481222"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EDA</a:t>
            </a:r>
          </a:p>
        </p:txBody>
      </p:sp>
      <p:sp>
        <p:nvSpPr>
          <p:cNvPr id="131" name="TextBox 130">
            <a:hlinkClick r:id="rId7" action="ppaction://hlinksldjump"/>
            <a:extLst>
              <a:ext uri="{FF2B5EF4-FFF2-40B4-BE49-F238E27FC236}">
                <a16:creationId xmlns:a16="http://schemas.microsoft.com/office/drawing/2014/main" id="{FFC31755-DA40-101A-04FD-689B9885C364}"/>
              </a:ext>
            </a:extLst>
          </p:cNvPr>
          <p:cNvSpPr txBox="1"/>
          <p:nvPr/>
        </p:nvSpPr>
        <p:spPr>
          <a:xfrm>
            <a:off x="-1747474" y="3850737"/>
            <a:ext cx="1625766" cy="461665"/>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Recommendation </a:t>
            </a:r>
          </a:p>
          <a:p>
            <a:r>
              <a:rPr lang="en-IN" sz="1200" dirty="0">
                <a:solidFill>
                  <a:srgbClr val="B4B5B2"/>
                </a:solidFill>
                <a:latin typeface="Poppins Medium" panose="00000600000000000000" pitchFamily="50" charset="0"/>
                <a:cs typeface="Poppins Medium" panose="00000600000000000000" pitchFamily="50" charset="0"/>
              </a:rPr>
              <a:t>System</a:t>
            </a:r>
          </a:p>
        </p:txBody>
      </p:sp>
      <p:sp>
        <p:nvSpPr>
          <p:cNvPr id="137" name="TextBox 136">
            <a:hlinkClick r:id="rId8" action="ppaction://hlinksldjump"/>
            <a:extLst>
              <a:ext uri="{FF2B5EF4-FFF2-40B4-BE49-F238E27FC236}">
                <a16:creationId xmlns:a16="http://schemas.microsoft.com/office/drawing/2014/main" id="{CB9C097E-7604-DFB1-1088-D93BE6A8C409}"/>
              </a:ext>
            </a:extLst>
          </p:cNvPr>
          <p:cNvSpPr txBox="1"/>
          <p:nvPr/>
        </p:nvSpPr>
        <p:spPr>
          <a:xfrm>
            <a:off x="-1747474" y="4382848"/>
            <a:ext cx="1111202"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Key Insights</a:t>
            </a:r>
          </a:p>
        </p:txBody>
      </p:sp>
      <p:sp>
        <p:nvSpPr>
          <p:cNvPr id="143" name="TextBox 142">
            <a:hlinkClick r:id="rId9" action="ppaction://hlinksldjump"/>
            <a:extLst>
              <a:ext uri="{FF2B5EF4-FFF2-40B4-BE49-F238E27FC236}">
                <a16:creationId xmlns:a16="http://schemas.microsoft.com/office/drawing/2014/main" id="{9410E8A6-5B50-40AB-7493-E9A39ADF8FAC}"/>
              </a:ext>
            </a:extLst>
          </p:cNvPr>
          <p:cNvSpPr txBox="1"/>
          <p:nvPr/>
        </p:nvSpPr>
        <p:spPr>
          <a:xfrm>
            <a:off x="-1747474" y="4835615"/>
            <a:ext cx="105189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Conclusion</a:t>
            </a:r>
          </a:p>
        </p:txBody>
      </p:sp>
      <p:sp>
        <p:nvSpPr>
          <p:cNvPr id="144" name="TextBox 143">
            <a:hlinkClick r:id="rId10" action="ppaction://hlinksldjump"/>
            <a:extLst>
              <a:ext uri="{FF2B5EF4-FFF2-40B4-BE49-F238E27FC236}">
                <a16:creationId xmlns:a16="http://schemas.microsoft.com/office/drawing/2014/main" id="{6D23DF9A-8EB3-5BFE-B436-037115F98ECB}"/>
              </a:ext>
            </a:extLst>
          </p:cNvPr>
          <p:cNvSpPr txBox="1"/>
          <p:nvPr/>
        </p:nvSpPr>
        <p:spPr>
          <a:xfrm>
            <a:off x="-1747474" y="5288382"/>
            <a:ext cx="119616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Future Scope</a:t>
            </a:r>
          </a:p>
        </p:txBody>
      </p:sp>
      <p:pic>
        <p:nvPicPr>
          <p:cNvPr id="145" name="Graphic 144" descr="Users with solid fill">
            <a:extLst>
              <a:ext uri="{FF2B5EF4-FFF2-40B4-BE49-F238E27FC236}">
                <a16:creationId xmlns:a16="http://schemas.microsoft.com/office/drawing/2014/main" id="{0241ADB0-B992-ABE1-D329-39DC041EC3C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245764" y="810315"/>
            <a:ext cx="360000" cy="360000"/>
          </a:xfrm>
          <a:prstGeom prst="rect">
            <a:avLst/>
          </a:prstGeom>
        </p:spPr>
      </p:pic>
      <p:pic>
        <p:nvPicPr>
          <p:cNvPr id="146" name="Graphic 145" descr="Table with solid fill">
            <a:extLst>
              <a:ext uri="{FF2B5EF4-FFF2-40B4-BE49-F238E27FC236}">
                <a16:creationId xmlns:a16="http://schemas.microsoft.com/office/drawing/2014/main" id="{5E4542F6-58F0-10EC-2B58-F5EC49763CE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268461" y="2596540"/>
            <a:ext cx="360000" cy="360000"/>
          </a:xfrm>
          <a:prstGeom prst="rect">
            <a:avLst/>
          </a:prstGeom>
        </p:spPr>
      </p:pic>
      <p:pic>
        <p:nvPicPr>
          <p:cNvPr id="147" name="Graphic 146" descr="Presentation with bar chart with solid fill">
            <a:extLst>
              <a:ext uri="{FF2B5EF4-FFF2-40B4-BE49-F238E27FC236}">
                <a16:creationId xmlns:a16="http://schemas.microsoft.com/office/drawing/2014/main" id="{6AAB25C9-06A4-5F38-5602-13F6A331EC6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252521" y="3433056"/>
            <a:ext cx="360000" cy="360000"/>
          </a:xfrm>
          <a:prstGeom prst="rect">
            <a:avLst/>
          </a:prstGeom>
        </p:spPr>
      </p:pic>
      <p:pic>
        <p:nvPicPr>
          <p:cNvPr id="148" name="Graphic 147" descr="Music with solid fill">
            <a:extLst>
              <a:ext uri="{FF2B5EF4-FFF2-40B4-BE49-F238E27FC236}">
                <a16:creationId xmlns:a16="http://schemas.microsoft.com/office/drawing/2014/main" id="{9B38A726-05FD-4F96-6328-3B75AA44A1A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306297" y="3885396"/>
            <a:ext cx="360000" cy="360000"/>
          </a:xfrm>
          <a:prstGeom prst="rect">
            <a:avLst/>
          </a:prstGeom>
        </p:spPr>
      </p:pic>
      <p:pic>
        <p:nvPicPr>
          <p:cNvPr id="149" name="Graphic 148" descr="Clipboard with solid fill">
            <a:extLst>
              <a:ext uri="{FF2B5EF4-FFF2-40B4-BE49-F238E27FC236}">
                <a16:creationId xmlns:a16="http://schemas.microsoft.com/office/drawing/2014/main" id="{D767BFCC-7425-79DE-0A2B-6E4BC041921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261894" y="1273190"/>
            <a:ext cx="360000" cy="360000"/>
          </a:xfrm>
          <a:prstGeom prst="rect">
            <a:avLst/>
          </a:prstGeom>
        </p:spPr>
      </p:pic>
      <p:pic>
        <p:nvPicPr>
          <p:cNvPr id="150" name="Graphic 149" descr="Telescope with solid fill">
            <a:extLst>
              <a:ext uri="{FF2B5EF4-FFF2-40B4-BE49-F238E27FC236}">
                <a16:creationId xmlns:a16="http://schemas.microsoft.com/office/drawing/2014/main" id="{8B95C60D-FBD4-545A-A999-1DCFB9EB464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264551" y="5217731"/>
            <a:ext cx="360000" cy="360000"/>
          </a:xfrm>
          <a:prstGeom prst="rect">
            <a:avLst/>
          </a:prstGeom>
        </p:spPr>
      </p:pic>
      <p:pic>
        <p:nvPicPr>
          <p:cNvPr id="151" name="Graphic 150" descr="Artificial Intelligence with solid fill">
            <a:extLst>
              <a:ext uri="{FF2B5EF4-FFF2-40B4-BE49-F238E27FC236}">
                <a16:creationId xmlns:a16="http://schemas.microsoft.com/office/drawing/2014/main" id="{5BA95873-D015-3F6B-0E2F-FF46D46A1E3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254215" y="4358530"/>
            <a:ext cx="360000" cy="360000"/>
          </a:xfrm>
          <a:prstGeom prst="rect">
            <a:avLst/>
          </a:prstGeom>
        </p:spPr>
      </p:pic>
      <p:pic>
        <p:nvPicPr>
          <p:cNvPr id="152" name="Graphic 151" descr="Thought bubble with solid fill">
            <a:extLst>
              <a:ext uri="{FF2B5EF4-FFF2-40B4-BE49-F238E27FC236}">
                <a16:creationId xmlns:a16="http://schemas.microsoft.com/office/drawing/2014/main" id="{5B9E45C3-3380-41CC-B0EC-BE1EA6DA9971}"/>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255340" y="4810870"/>
            <a:ext cx="360000" cy="360000"/>
          </a:xfrm>
          <a:prstGeom prst="rect">
            <a:avLst/>
          </a:prstGeom>
        </p:spPr>
      </p:pic>
      <p:pic>
        <p:nvPicPr>
          <p:cNvPr id="153" name="Graphic 152" descr="Handshake with solid fill">
            <a:extLst>
              <a:ext uri="{FF2B5EF4-FFF2-40B4-BE49-F238E27FC236}">
                <a16:creationId xmlns:a16="http://schemas.microsoft.com/office/drawing/2014/main" id="{FFA8850B-5DC6-DC95-ABB6-C31A79B880F3}"/>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268461" y="1723044"/>
            <a:ext cx="360000" cy="360000"/>
          </a:xfrm>
          <a:prstGeom prst="rect">
            <a:avLst/>
          </a:prstGeom>
        </p:spPr>
      </p:pic>
      <p:pic>
        <p:nvPicPr>
          <p:cNvPr id="154" name="Graphic 153" descr="Bullseye with solid fill">
            <a:extLst>
              <a:ext uri="{FF2B5EF4-FFF2-40B4-BE49-F238E27FC236}">
                <a16:creationId xmlns:a16="http://schemas.microsoft.com/office/drawing/2014/main" id="{47B33A60-C061-F6F5-A834-A2DEAA15F953}"/>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2255340" y="2147674"/>
            <a:ext cx="360000" cy="360000"/>
          </a:xfrm>
          <a:prstGeom prst="rect">
            <a:avLst/>
          </a:prstGeom>
        </p:spPr>
      </p:pic>
      <p:cxnSp>
        <p:nvCxnSpPr>
          <p:cNvPr id="155" name="Straight Connector 154">
            <a:extLst>
              <a:ext uri="{FF2B5EF4-FFF2-40B4-BE49-F238E27FC236}">
                <a16:creationId xmlns:a16="http://schemas.microsoft.com/office/drawing/2014/main" id="{48C2AE64-673C-98F8-77A9-DEC74F72585F}"/>
              </a:ext>
            </a:extLst>
          </p:cNvPr>
          <p:cNvCxnSpPr>
            <a:cxnSpLocks/>
          </p:cNvCxnSpPr>
          <p:nvPr/>
        </p:nvCxnSpPr>
        <p:spPr>
          <a:xfrm>
            <a:off x="-2279274" y="3201170"/>
            <a:ext cx="1827347" cy="0"/>
          </a:xfrm>
          <a:prstGeom prst="line">
            <a:avLst/>
          </a:prstGeom>
          <a:ln>
            <a:solidFill>
              <a:srgbClr val="555554"/>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24614F3-4279-A03F-63FA-84126852EC4A}"/>
              </a:ext>
            </a:extLst>
          </p:cNvPr>
          <p:cNvSpPr txBox="1"/>
          <p:nvPr/>
        </p:nvSpPr>
        <p:spPr>
          <a:xfrm>
            <a:off x="381366" y="768176"/>
            <a:ext cx="3330976" cy="830997"/>
          </a:xfrm>
          <a:prstGeom prst="rect">
            <a:avLst/>
          </a:prstGeom>
          <a:noFill/>
        </p:spPr>
        <p:txBody>
          <a:bodyPr wrap="none" rtlCol="0">
            <a:spAutoFit/>
          </a:bodyPr>
          <a:lstStyle/>
          <a:p>
            <a:r>
              <a:rPr lang="en-US" sz="4800" dirty="0">
                <a:solidFill>
                  <a:srgbClr val="1BD760"/>
                </a:solidFill>
              </a:rPr>
              <a:t>Tabular Data</a:t>
            </a:r>
          </a:p>
        </p:txBody>
      </p:sp>
      <p:pic>
        <p:nvPicPr>
          <p:cNvPr id="6" name="Picture 5">
            <a:extLst>
              <a:ext uri="{FF2B5EF4-FFF2-40B4-BE49-F238E27FC236}">
                <a16:creationId xmlns:a16="http://schemas.microsoft.com/office/drawing/2014/main" id="{3541886D-A8B0-3500-6A46-93E5DEB639C3}"/>
              </a:ext>
            </a:extLst>
          </p:cNvPr>
          <p:cNvPicPr>
            <a:picLocks noChangeAspect="1"/>
          </p:cNvPicPr>
          <p:nvPr/>
        </p:nvPicPr>
        <p:blipFill>
          <a:blip r:embed="rId31"/>
          <a:srcRect t="3870"/>
          <a:stretch/>
        </p:blipFill>
        <p:spPr>
          <a:xfrm>
            <a:off x="604825" y="2367167"/>
            <a:ext cx="11055663" cy="4171059"/>
          </a:xfrm>
          <a:prstGeom prst="rect">
            <a:avLst/>
          </a:prstGeom>
        </p:spPr>
      </p:pic>
      <p:grpSp>
        <p:nvGrpSpPr>
          <p:cNvPr id="10" name="Group 9">
            <a:extLst>
              <a:ext uri="{FF2B5EF4-FFF2-40B4-BE49-F238E27FC236}">
                <a16:creationId xmlns:a16="http://schemas.microsoft.com/office/drawing/2014/main" id="{8EE42E8B-6FF3-E753-5A9A-F40643DD6214}"/>
              </a:ext>
            </a:extLst>
          </p:cNvPr>
          <p:cNvGrpSpPr/>
          <p:nvPr/>
        </p:nvGrpSpPr>
        <p:grpSpPr>
          <a:xfrm>
            <a:off x="9505833" y="294121"/>
            <a:ext cx="798522" cy="297947"/>
            <a:chOff x="9104466" y="294121"/>
            <a:chExt cx="1175289" cy="297947"/>
          </a:xfrm>
        </p:grpSpPr>
        <p:sp>
          <p:nvSpPr>
            <p:cNvPr id="11" name="Rectangle: Rounded Corners 70">
              <a:extLst>
                <a:ext uri="{FF2B5EF4-FFF2-40B4-BE49-F238E27FC236}">
                  <a16:creationId xmlns:a16="http://schemas.microsoft.com/office/drawing/2014/main" id="{1DA53724-7E30-9ABC-FB33-DBF6E4E034A4}"/>
                </a:ext>
              </a:extLst>
            </p:cNvPr>
            <p:cNvSpPr/>
            <p:nvPr/>
          </p:nvSpPr>
          <p:spPr>
            <a:xfrm>
              <a:off x="9104466" y="294121"/>
              <a:ext cx="1011084" cy="297947"/>
            </a:xfrm>
            <a:prstGeom prst="roundRect">
              <a:avLst>
                <a:gd name="adj" fmla="val 5000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5A581828-FA40-0C40-0717-FD5CBE612BE3}"/>
                </a:ext>
              </a:extLst>
            </p:cNvPr>
            <p:cNvSpPr txBox="1"/>
            <p:nvPr/>
          </p:nvSpPr>
          <p:spPr>
            <a:xfrm>
              <a:off x="9343647" y="313048"/>
              <a:ext cx="936108" cy="276999"/>
            </a:xfrm>
            <a:prstGeom prst="rect">
              <a:avLst/>
            </a:prstGeom>
            <a:noFill/>
          </p:spPr>
          <p:txBody>
            <a:bodyPr wrap="square" rtlCol="0">
              <a:spAutoFit/>
            </a:bodyPr>
            <a:lstStyle/>
            <a:p>
              <a:r>
                <a:rPr lang="en-IN" sz="1200" dirty="0">
                  <a:solidFill>
                    <a:schemeClr val="bg1"/>
                  </a:solidFill>
                  <a:latin typeface="Poppins Medium" panose="00000600000000000000" pitchFamily="50" charset="0"/>
                  <a:cs typeface="Poppins Medium" panose="00000600000000000000" pitchFamily="50" charset="0"/>
                </a:rPr>
                <a:t>06</a:t>
              </a:r>
            </a:p>
          </p:txBody>
        </p:sp>
      </p:grpSp>
      <p:sp>
        <p:nvSpPr>
          <p:cNvPr id="13" name="Rectangle: Rounded Corners 74">
            <a:extLst>
              <a:ext uri="{FF2B5EF4-FFF2-40B4-BE49-F238E27FC236}">
                <a16:creationId xmlns:a16="http://schemas.microsoft.com/office/drawing/2014/main" id="{AE67E9F8-86E9-B41D-0FAC-60C63163FF7F}"/>
              </a:ext>
            </a:extLst>
          </p:cNvPr>
          <p:cNvSpPr/>
          <p:nvPr/>
        </p:nvSpPr>
        <p:spPr>
          <a:xfrm>
            <a:off x="10428440" y="292101"/>
            <a:ext cx="1363509" cy="299968"/>
          </a:xfrm>
          <a:prstGeom prst="roundRect">
            <a:avLst>
              <a:gd name="adj" fmla="val 50000"/>
            </a:avLst>
          </a:prstGeom>
          <a:solidFill>
            <a:srgbClr val="0A08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F2C2650-84AA-469D-32FB-59870CB767CB}"/>
              </a:ext>
            </a:extLst>
          </p:cNvPr>
          <p:cNvSpPr txBox="1"/>
          <p:nvPr/>
        </p:nvSpPr>
        <p:spPr>
          <a:xfrm>
            <a:off x="10810702" y="328200"/>
            <a:ext cx="561372"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SSSK</a:t>
            </a:r>
          </a:p>
        </p:txBody>
      </p:sp>
      <p:sp>
        <p:nvSpPr>
          <p:cNvPr id="15" name="Oval 14">
            <a:extLst>
              <a:ext uri="{FF2B5EF4-FFF2-40B4-BE49-F238E27FC236}">
                <a16:creationId xmlns:a16="http://schemas.microsoft.com/office/drawing/2014/main" id="{F0756252-CD90-B8DA-E754-3D55AB1A1426}"/>
              </a:ext>
            </a:extLst>
          </p:cNvPr>
          <p:cNvSpPr/>
          <p:nvPr/>
        </p:nvSpPr>
        <p:spPr>
          <a:xfrm>
            <a:off x="10465928" y="322008"/>
            <a:ext cx="238127" cy="238127"/>
          </a:xfrm>
          <a:prstGeom prst="ellipse">
            <a:avLst/>
          </a:prstGeom>
          <a:solidFill>
            <a:srgbClr val="55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Graphic 78">
            <a:extLst>
              <a:ext uri="{FF2B5EF4-FFF2-40B4-BE49-F238E27FC236}">
                <a16:creationId xmlns:a16="http://schemas.microsoft.com/office/drawing/2014/main" id="{22D86086-3295-2B50-4507-92BFD2FF0923}"/>
              </a:ext>
            </a:extLst>
          </p:cNvPr>
          <p:cNvSpPr/>
          <p:nvPr/>
        </p:nvSpPr>
        <p:spPr>
          <a:xfrm>
            <a:off x="10526959" y="377048"/>
            <a:ext cx="116064" cy="12804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bg1"/>
          </a:solidFill>
          <a:ln w="6016" cap="flat">
            <a:noFill/>
            <a:prstDash val="solid"/>
            <a:miter/>
          </a:ln>
        </p:spPr>
        <p:txBody>
          <a:bodyPr rtlCol="0" anchor="ctr"/>
          <a:lstStyle/>
          <a:p>
            <a:endParaRPr lang="en-IN"/>
          </a:p>
        </p:txBody>
      </p:sp>
      <p:sp>
        <p:nvSpPr>
          <p:cNvPr id="26" name="Isosceles Triangle 80">
            <a:extLst>
              <a:ext uri="{FF2B5EF4-FFF2-40B4-BE49-F238E27FC236}">
                <a16:creationId xmlns:a16="http://schemas.microsoft.com/office/drawing/2014/main" id="{829B9C3F-7025-3774-B62A-95171568BC22}"/>
              </a:ext>
            </a:extLst>
          </p:cNvPr>
          <p:cNvSpPr/>
          <p:nvPr/>
        </p:nvSpPr>
        <p:spPr>
          <a:xfrm rot="3600000">
            <a:off x="11583174" y="388252"/>
            <a:ext cx="86542" cy="746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79624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C2C2C"/>
            </a:gs>
            <a:gs pos="55000">
              <a:schemeClr val="tx1"/>
            </a:gs>
          </a:gsLst>
          <a:lin ang="5400000" scaled="1"/>
          <a:tileRect/>
        </a:gradFill>
        <a:effectLst/>
      </p:bgPr>
    </p:bg>
    <p:spTree>
      <p:nvGrpSpPr>
        <p:cNvPr id="1" name=""/>
        <p:cNvGrpSpPr/>
        <p:nvPr/>
      </p:nvGrpSpPr>
      <p:grpSpPr>
        <a:xfrm>
          <a:off x="0" y="0"/>
          <a:ext cx="0" cy="0"/>
          <a:chOff x="0" y="0"/>
          <a:chExt cx="0" cy="0"/>
        </a:xfrm>
      </p:grpSpPr>
      <p:sp>
        <p:nvSpPr>
          <p:cNvPr id="92" name="TextBox 91">
            <a:extLst>
              <a:ext uri="{FF2B5EF4-FFF2-40B4-BE49-F238E27FC236}">
                <a16:creationId xmlns:a16="http://schemas.microsoft.com/office/drawing/2014/main" id="{232C2ADA-8B7B-4990-FB78-B27C9A79E87E}"/>
              </a:ext>
            </a:extLst>
          </p:cNvPr>
          <p:cNvSpPr txBox="1"/>
          <p:nvPr/>
        </p:nvSpPr>
        <p:spPr>
          <a:xfrm>
            <a:off x="3164036" y="1898463"/>
            <a:ext cx="7412607" cy="769441"/>
          </a:xfrm>
          <a:prstGeom prst="rect">
            <a:avLst/>
          </a:prstGeom>
          <a:noFill/>
        </p:spPr>
        <p:txBody>
          <a:bodyPr wrap="none" rtlCol="0">
            <a:spAutoFit/>
          </a:bodyPr>
          <a:lstStyle/>
          <a:p>
            <a:r>
              <a:rPr lang="en-IN" sz="4400" dirty="0">
                <a:solidFill>
                  <a:srgbClr val="1ED760"/>
                </a:solidFill>
                <a:latin typeface="Poppins Medium" panose="00000600000000000000" pitchFamily="50" charset="0"/>
                <a:cs typeface="Poppins Medium" panose="00000600000000000000" pitchFamily="50" charset="0"/>
              </a:rPr>
              <a:t>Exploratory Data Analysis</a:t>
            </a:r>
          </a:p>
        </p:txBody>
      </p:sp>
      <p:grpSp>
        <p:nvGrpSpPr>
          <p:cNvPr id="7" name="Group 6">
            <a:extLst>
              <a:ext uri="{FF2B5EF4-FFF2-40B4-BE49-F238E27FC236}">
                <a16:creationId xmlns:a16="http://schemas.microsoft.com/office/drawing/2014/main" id="{43E34699-0E70-A7E6-2486-2B30BE804770}"/>
              </a:ext>
            </a:extLst>
          </p:cNvPr>
          <p:cNvGrpSpPr/>
          <p:nvPr/>
        </p:nvGrpSpPr>
        <p:grpSpPr>
          <a:xfrm>
            <a:off x="3258053" y="292100"/>
            <a:ext cx="297947" cy="297947"/>
            <a:chOff x="8892506" y="664914"/>
            <a:chExt cx="209401" cy="209401"/>
          </a:xfrm>
        </p:grpSpPr>
        <p:sp>
          <p:nvSpPr>
            <p:cNvPr id="9" name="Oval 8">
              <a:hlinkClick r:id="" action="ppaction://hlinkshowjump?jump=previousslide"/>
              <a:extLst>
                <a:ext uri="{FF2B5EF4-FFF2-40B4-BE49-F238E27FC236}">
                  <a16:creationId xmlns:a16="http://schemas.microsoft.com/office/drawing/2014/main" id="{216EA037-44E9-8803-2C22-FB4BE4803835}"/>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Graphic 63" descr="Caret Left with solid fill">
              <a:hlinkClick r:id="" action="ppaction://hlinkshowjump?jump=previousslide"/>
              <a:extLst>
                <a:ext uri="{FF2B5EF4-FFF2-40B4-BE49-F238E27FC236}">
                  <a16:creationId xmlns:a16="http://schemas.microsoft.com/office/drawing/2014/main" id="{9535D36F-63A6-78B9-EE09-98917FF6DABB}"/>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13" name="Group 12">
            <a:extLst>
              <a:ext uri="{FF2B5EF4-FFF2-40B4-BE49-F238E27FC236}">
                <a16:creationId xmlns:a16="http://schemas.microsoft.com/office/drawing/2014/main" id="{ABC4D594-9E9F-1943-9613-AC194EDED275}"/>
              </a:ext>
            </a:extLst>
          </p:cNvPr>
          <p:cNvGrpSpPr/>
          <p:nvPr/>
        </p:nvGrpSpPr>
        <p:grpSpPr>
          <a:xfrm flipH="1">
            <a:off x="3665943" y="292100"/>
            <a:ext cx="297947" cy="297947"/>
            <a:chOff x="8892506" y="664914"/>
            <a:chExt cx="209401" cy="209401"/>
          </a:xfrm>
        </p:grpSpPr>
        <p:sp>
          <p:nvSpPr>
            <p:cNvPr id="16" name="Oval 15">
              <a:hlinkClick r:id="" action="ppaction://hlinkshowjump?jump=nextslide"/>
              <a:extLst>
                <a:ext uri="{FF2B5EF4-FFF2-40B4-BE49-F238E27FC236}">
                  <a16:creationId xmlns:a16="http://schemas.microsoft.com/office/drawing/2014/main" id="{46DD6830-AD3A-7B82-FF35-7ECF72F81C5A}"/>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Graphic 63" descr="Caret Left with solid fill">
              <a:hlinkClick r:id="" action="ppaction://hlinkshowjump?jump=nextslide"/>
              <a:extLst>
                <a:ext uri="{FF2B5EF4-FFF2-40B4-BE49-F238E27FC236}">
                  <a16:creationId xmlns:a16="http://schemas.microsoft.com/office/drawing/2014/main" id="{E660E774-EC98-9A05-AF92-109C9A2EE2DC}"/>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sp>
        <p:nvSpPr>
          <p:cNvPr id="19" name="Rectangle 18">
            <a:extLst>
              <a:ext uri="{FF2B5EF4-FFF2-40B4-BE49-F238E27FC236}">
                <a16:creationId xmlns:a16="http://schemas.microsoft.com/office/drawing/2014/main" id="{755D98BE-252E-B54E-69B7-59B5C114E32C}"/>
              </a:ext>
            </a:extLst>
          </p:cNvPr>
          <p:cNvSpPr/>
          <p:nvPr/>
        </p:nvSpPr>
        <p:spPr>
          <a:xfrm>
            <a:off x="0" y="0"/>
            <a:ext cx="2402237"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9F73BA9D-5AE9-8566-6CA0-77F3801980F2}"/>
              </a:ext>
            </a:extLst>
          </p:cNvPr>
          <p:cNvGrpSpPr/>
          <p:nvPr/>
        </p:nvGrpSpPr>
        <p:grpSpPr>
          <a:xfrm>
            <a:off x="400078" y="221673"/>
            <a:ext cx="361410" cy="70427"/>
            <a:chOff x="249382" y="221673"/>
            <a:chExt cx="234616" cy="45719"/>
          </a:xfrm>
        </p:grpSpPr>
        <p:sp>
          <p:nvSpPr>
            <p:cNvPr id="21" name="Oval 20">
              <a:extLst>
                <a:ext uri="{FF2B5EF4-FFF2-40B4-BE49-F238E27FC236}">
                  <a16:creationId xmlns:a16="http://schemas.microsoft.com/office/drawing/2014/main" id="{16ED7ED0-798B-4F97-24F2-876BB1AB5AB9}"/>
                </a:ext>
              </a:extLst>
            </p:cNvPr>
            <p:cNvSpPr/>
            <p:nvPr/>
          </p:nvSpPr>
          <p:spPr>
            <a:xfrm>
              <a:off x="24938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0CAE1383-3F5E-0BD5-CE82-1CA07628F10F}"/>
                </a:ext>
              </a:extLst>
            </p:cNvPr>
            <p:cNvSpPr/>
            <p:nvPr/>
          </p:nvSpPr>
          <p:spPr>
            <a:xfrm>
              <a:off x="34463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161EED0A-3EC1-B5C4-1A87-D7DB48464EC3}"/>
                </a:ext>
              </a:extLst>
            </p:cNvPr>
            <p:cNvSpPr/>
            <p:nvPr/>
          </p:nvSpPr>
          <p:spPr>
            <a:xfrm>
              <a:off x="438279"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TextBox 27">
            <a:hlinkClick r:id="rId2" action="ppaction://hlinksldjump"/>
            <a:extLst>
              <a:ext uri="{FF2B5EF4-FFF2-40B4-BE49-F238E27FC236}">
                <a16:creationId xmlns:a16="http://schemas.microsoft.com/office/drawing/2014/main" id="{F4C26C4E-3A0C-0EEF-C485-0D3030744182}"/>
              </a:ext>
            </a:extLst>
          </p:cNvPr>
          <p:cNvSpPr txBox="1"/>
          <p:nvPr/>
        </p:nvSpPr>
        <p:spPr>
          <a:xfrm>
            <a:off x="869323" y="845770"/>
            <a:ext cx="949299"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Team</a:t>
            </a:r>
          </a:p>
        </p:txBody>
      </p:sp>
      <p:sp>
        <p:nvSpPr>
          <p:cNvPr id="29" name="TextBox 28">
            <a:hlinkClick r:id="rId3" action="ppaction://hlinksldjump"/>
            <a:extLst>
              <a:ext uri="{FF2B5EF4-FFF2-40B4-BE49-F238E27FC236}">
                <a16:creationId xmlns:a16="http://schemas.microsoft.com/office/drawing/2014/main" id="{8522946E-560B-A6F1-95FB-1E93538FEFEA}"/>
              </a:ext>
            </a:extLst>
          </p:cNvPr>
          <p:cNvSpPr txBox="1"/>
          <p:nvPr/>
        </p:nvSpPr>
        <p:spPr>
          <a:xfrm>
            <a:off x="869323" y="1302704"/>
            <a:ext cx="79861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Agenda</a:t>
            </a:r>
          </a:p>
        </p:txBody>
      </p:sp>
      <p:sp>
        <p:nvSpPr>
          <p:cNvPr id="30" name="TextBox 29">
            <a:hlinkClick r:id="rId4" action="ppaction://hlinksldjump"/>
            <a:extLst>
              <a:ext uri="{FF2B5EF4-FFF2-40B4-BE49-F238E27FC236}">
                <a16:creationId xmlns:a16="http://schemas.microsoft.com/office/drawing/2014/main" id="{7472D949-D3BB-35D3-C7B7-67874B669B1C}"/>
              </a:ext>
            </a:extLst>
          </p:cNvPr>
          <p:cNvSpPr txBox="1"/>
          <p:nvPr/>
        </p:nvSpPr>
        <p:spPr>
          <a:xfrm>
            <a:off x="869323" y="1751789"/>
            <a:ext cx="1130438"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Introduction</a:t>
            </a:r>
          </a:p>
        </p:txBody>
      </p:sp>
      <p:sp>
        <p:nvSpPr>
          <p:cNvPr id="33" name="TextBox 32">
            <a:hlinkClick r:id="rId5" action="ppaction://hlinksldjump"/>
            <a:extLst>
              <a:ext uri="{FF2B5EF4-FFF2-40B4-BE49-F238E27FC236}">
                <a16:creationId xmlns:a16="http://schemas.microsoft.com/office/drawing/2014/main" id="{74077197-A302-4FA4-C348-90E208C2BC35}"/>
              </a:ext>
            </a:extLst>
          </p:cNvPr>
          <p:cNvSpPr txBox="1"/>
          <p:nvPr/>
        </p:nvSpPr>
        <p:spPr>
          <a:xfrm>
            <a:off x="869323" y="2104859"/>
            <a:ext cx="998991" cy="461665"/>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Aims and</a:t>
            </a:r>
          </a:p>
          <a:p>
            <a:r>
              <a:rPr lang="en-IN" sz="1200" dirty="0">
                <a:solidFill>
                  <a:srgbClr val="B4B5B2"/>
                </a:solidFill>
                <a:latin typeface="Poppins Medium" panose="00000600000000000000" pitchFamily="50" charset="0"/>
                <a:cs typeface="Poppins Medium" panose="00000600000000000000" pitchFamily="50" charset="0"/>
              </a:rPr>
              <a:t>Objectives</a:t>
            </a:r>
          </a:p>
        </p:txBody>
      </p:sp>
      <p:sp>
        <p:nvSpPr>
          <p:cNvPr id="34" name="TextBox 33">
            <a:hlinkClick r:id="rId4" action="ppaction://hlinksldjump"/>
            <a:extLst>
              <a:ext uri="{FF2B5EF4-FFF2-40B4-BE49-F238E27FC236}">
                <a16:creationId xmlns:a16="http://schemas.microsoft.com/office/drawing/2014/main" id="{09C7110C-8EF3-63B1-71B5-C93A01D76AAF}"/>
              </a:ext>
            </a:extLst>
          </p:cNvPr>
          <p:cNvSpPr txBox="1"/>
          <p:nvPr/>
        </p:nvSpPr>
        <p:spPr>
          <a:xfrm>
            <a:off x="869323" y="2649959"/>
            <a:ext cx="79380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Dataset</a:t>
            </a:r>
          </a:p>
        </p:txBody>
      </p:sp>
      <p:sp>
        <p:nvSpPr>
          <p:cNvPr id="35" name="TextBox 34">
            <a:hlinkClick r:id="rId6" action="ppaction://hlinksldjump"/>
            <a:extLst>
              <a:ext uri="{FF2B5EF4-FFF2-40B4-BE49-F238E27FC236}">
                <a16:creationId xmlns:a16="http://schemas.microsoft.com/office/drawing/2014/main" id="{2ECC1CBF-8958-AA44-9004-E946CFE70C76}"/>
              </a:ext>
            </a:extLst>
          </p:cNvPr>
          <p:cNvSpPr txBox="1"/>
          <p:nvPr/>
        </p:nvSpPr>
        <p:spPr>
          <a:xfrm>
            <a:off x="869323" y="3479247"/>
            <a:ext cx="481222" cy="276999"/>
          </a:xfrm>
          <a:prstGeom prst="rect">
            <a:avLst/>
          </a:prstGeom>
          <a:noFill/>
        </p:spPr>
        <p:txBody>
          <a:bodyPr wrap="none" rtlCol="0">
            <a:spAutoFit/>
          </a:bodyPr>
          <a:lstStyle/>
          <a:p>
            <a:r>
              <a:rPr lang="en-IN" sz="1200" dirty="0">
                <a:solidFill>
                  <a:srgbClr val="1BD760"/>
                </a:solidFill>
                <a:latin typeface="Poppins Medium" panose="00000600000000000000" pitchFamily="50" charset="0"/>
                <a:cs typeface="Poppins Medium" panose="00000600000000000000" pitchFamily="50" charset="0"/>
              </a:rPr>
              <a:t>EDA</a:t>
            </a:r>
          </a:p>
        </p:txBody>
      </p:sp>
      <p:sp>
        <p:nvSpPr>
          <p:cNvPr id="41" name="TextBox 40">
            <a:hlinkClick r:id="rId7" action="ppaction://hlinksldjump"/>
            <a:extLst>
              <a:ext uri="{FF2B5EF4-FFF2-40B4-BE49-F238E27FC236}">
                <a16:creationId xmlns:a16="http://schemas.microsoft.com/office/drawing/2014/main" id="{59348D65-B444-0B1E-E2E9-7958BF2D5FDC}"/>
              </a:ext>
            </a:extLst>
          </p:cNvPr>
          <p:cNvSpPr txBox="1"/>
          <p:nvPr/>
        </p:nvSpPr>
        <p:spPr>
          <a:xfrm>
            <a:off x="869323" y="3852670"/>
            <a:ext cx="1625766" cy="461665"/>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Recommendation </a:t>
            </a:r>
          </a:p>
          <a:p>
            <a:r>
              <a:rPr lang="en-IN" sz="1200" dirty="0">
                <a:solidFill>
                  <a:srgbClr val="B4B5B2"/>
                </a:solidFill>
                <a:latin typeface="Poppins Medium" panose="00000600000000000000" pitchFamily="50" charset="0"/>
                <a:cs typeface="Poppins Medium" panose="00000600000000000000" pitchFamily="50" charset="0"/>
              </a:rPr>
              <a:t>System</a:t>
            </a:r>
          </a:p>
        </p:txBody>
      </p:sp>
      <p:sp>
        <p:nvSpPr>
          <p:cNvPr id="43" name="TextBox 42">
            <a:hlinkClick r:id="rId8" action="ppaction://hlinksldjump"/>
            <a:extLst>
              <a:ext uri="{FF2B5EF4-FFF2-40B4-BE49-F238E27FC236}">
                <a16:creationId xmlns:a16="http://schemas.microsoft.com/office/drawing/2014/main" id="{9D62CA99-4A37-ED29-6A97-1562F17A04F3}"/>
              </a:ext>
            </a:extLst>
          </p:cNvPr>
          <p:cNvSpPr txBox="1"/>
          <p:nvPr/>
        </p:nvSpPr>
        <p:spPr>
          <a:xfrm>
            <a:off x="869323" y="4384781"/>
            <a:ext cx="1111202"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Key Insights</a:t>
            </a:r>
          </a:p>
        </p:txBody>
      </p:sp>
      <p:sp>
        <p:nvSpPr>
          <p:cNvPr id="44" name="TextBox 43">
            <a:hlinkClick r:id="rId9" action="ppaction://hlinksldjump"/>
            <a:extLst>
              <a:ext uri="{FF2B5EF4-FFF2-40B4-BE49-F238E27FC236}">
                <a16:creationId xmlns:a16="http://schemas.microsoft.com/office/drawing/2014/main" id="{AC3E65E4-CD2C-E2C3-BF5D-C5437A6A6AB3}"/>
              </a:ext>
            </a:extLst>
          </p:cNvPr>
          <p:cNvSpPr txBox="1"/>
          <p:nvPr/>
        </p:nvSpPr>
        <p:spPr>
          <a:xfrm>
            <a:off x="869323" y="4837548"/>
            <a:ext cx="105189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Conclusion</a:t>
            </a:r>
          </a:p>
        </p:txBody>
      </p:sp>
      <p:sp>
        <p:nvSpPr>
          <p:cNvPr id="47" name="TextBox 46">
            <a:hlinkClick r:id="rId10" action="ppaction://hlinksldjump"/>
            <a:extLst>
              <a:ext uri="{FF2B5EF4-FFF2-40B4-BE49-F238E27FC236}">
                <a16:creationId xmlns:a16="http://schemas.microsoft.com/office/drawing/2014/main" id="{027F9241-932B-E631-F000-F87DC48EF4FF}"/>
              </a:ext>
            </a:extLst>
          </p:cNvPr>
          <p:cNvSpPr txBox="1"/>
          <p:nvPr/>
        </p:nvSpPr>
        <p:spPr>
          <a:xfrm>
            <a:off x="869323" y="5290315"/>
            <a:ext cx="119616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Future Scope</a:t>
            </a:r>
          </a:p>
        </p:txBody>
      </p:sp>
      <p:pic>
        <p:nvPicPr>
          <p:cNvPr id="49" name="Graphic 48" descr="Users with solid fill">
            <a:extLst>
              <a:ext uri="{FF2B5EF4-FFF2-40B4-BE49-F238E27FC236}">
                <a16:creationId xmlns:a16="http://schemas.microsoft.com/office/drawing/2014/main" id="{C6DB9550-C9AB-3203-FB6E-9A6AE334656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71033" y="812248"/>
            <a:ext cx="360000" cy="360000"/>
          </a:xfrm>
          <a:prstGeom prst="rect">
            <a:avLst/>
          </a:prstGeom>
        </p:spPr>
      </p:pic>
      <p:pic>
        <p:nvPicPr>
          <p:cNvPr id="50" name="Graphic 49" descr="Table with solid fill">
            <a:extLst>
              <a:ext uri="{FF2B5EF4-FFF2-40B4-BE49-F238E27FC236}">
                <a16:creationId xmlns:a16="http://schemas.microsoft.com/office/drawing/2014/main" id="{67D15D64-158B-F162-E5FA-19C9A748B65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8336" y="2598473"/>
            <a:ext cx="360000" cy="360000"/>
          </a:xfrm>
          <a:prstGeom prst="rect">
            <a:avLst/>
          </a:prstGeom>
        </p:spPr>
      </p:pic>
      <p:pic>
        <p:nvPicPr>
          <p:cNvPr id="53" name="Graphic 52" descr="Presentation with bar chart with solid fill">
            <a:extLst>
              <a:ext uri="{FF2B5EF4-FFF2-40B4-BE49-F238E27FC236}">
                <a16:creationId xmlns:a16="http://schemas.microsoft.com/office/drawing/2014/main" id="{CE076FD7-E1A5-9C8E-3BB7-9B3945EEC01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64276" y="3434989"/>
            <a:ext cx="360000" cy="360000"/>
          </a:xfrm>
          <a:prstGeom prst="rect">
            <a:avLst/>
          </a:prstGeom>
        </p:spPr>
      </p:pic>
      <p:pic>
        <p:nvPicPr>
          <p:cNvPr id="54" name="Graphic 53" descr="Music with solid fill">
            <a:extLst>
              <a:ext uri="{FF2B5EF4-FFF2-40B4-BE49-F238E27FC236}">
                <a16:creationId xmlns:a16="http://schemas.microsoft.com/office/drawing/2014/main" id="{BE6F24E3-A51A-9BDD-FEBB-0820FD3CBFD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10500" y="3887329"/>
            <a:ext cx="360000" cy="360000"/>
          </a:xfrm>
          <a:prstGeom prst="rect">
            <a:avLst/>
          </a:prstGeom>
        </p:spPr>
      </p:pic>
      <p:pic>
        <p:nvPicPr>
          <p:cNvPr id="55" name="Graphic 54" descr="Clipboard with solid fill">
            <a:extLst>
              <a:ext uri="{FF2B5EF4-FFF2-40B4-BE49-F238E27FC236}">
                <a16:creationId xmlns:a16="http://schemas.microsoft.com/office/drawing/2014/main" id="{CA8532AD-4C77-14DB-B890-B121815BABC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54903" y="1275123"/>
            <a:ext cx="360000" cy="360000"/>
          </a:xfrm>
          <a:prstGeom prst="rect">
            <a:avLst/>
          </a:prstGeom>
        </p:spPr>
      </p:pic>
      <p:pic>
        <p:nvPicPr>
          <p:cNvPr id="58" name="Graphic 57" descr="Telescope with solid fill">
            <a:extLst>
              <a:ext uri="{FF2B5EF4-FFF2-40B4-BE49-F238E27FC236}">
                <a16:creationId xmlns:a16="http://schemas.microsoft.com/office/drawing/2014/main" id="{731BC37E-C731-3312-4F4A-555D60ED2F6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52246" y="5219664"/>
            <a:ext cx="360000" cy="360000"/>
          </a:xfrm>
          <a:prstGeom prst="rect">
            <a:avLst/>
          </a:prstGeom>
        </p:spPr>
      </p:pic>
      <p:pic>
        <p:nvPicPr>
          <p:cNvPr id="62" name="Graphic 61" descr="Artificial Intelligence with solid fill">
            <a:extLst>
              <a:ext uri="{FF2B5EF4-FFF2-40B4-BE49-F238E27FC236}">
                <a16:creationId xmlns:a16="http://schemas.microsoft.com/office/drawing/2014/main" id="{12BCEF7F-94C3-9DF6-B086-0C06184A4886}"/>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62582" y="4360463"/>
            <a:ext cx="360000" cy="360000"/>
          </a:xfrm>
          <a:prstGeom prst="rect">
            <a:avLst/>
          </a:prstGeom>
        </p:spPr>
      </p:pic>
      <p:pic>
        <p:nvPicPr>
          <p:cNvPr id="64" name="Graphic 63" descr="Thought bubble with solid fill">
            <a:extLst>
              <a:ext uri="{FF2B5EF4-FFF2-40B4-BE49-F238E27FC236}">
                <a16:creationId xmlns:a16="http://schemas.microsoft.com/office/drawing/2014/main" id="{04F38C6A-7761-DA1F-88D2-3936FE8C2035}"/>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61457" y="4812803"/>
            <a:ext cx="360000" cy="360000"/>
          </a:xfrm>
          <a:prstGeom prst="rect">
            <a:avLst/>
          </a:prstGeom>
        </p:spPr>
      </p:pic>
      <p:pic>
        <p:nvPicPr>
          <p:cNvPr id="65" name="Graphic 64" descr="Handshake with solid fill">
            <a:extLst>
              <a:ext uri="{FF2B5EF4-FFF2-40B4-BE49-F238E27FC236}">
                <a16:creationId xmlns:a16="http://schemas.microsoft.com/office/drawing/2014/main" id="{3EED04AC-055B-07A5-2DD7-638201B2D73B}"/>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48336" y="1724977"/>
            <a:ext cx="360000" cy="360000"/>
          </a:xfrm>
          <a:prstGeom prst="rect">
            <a:avLst/>
          </a:prstGeom>
        </p:spPr>
      </p:pic>
      <p:pic>
        <p:nvPicPr>
          <p:cNvPr id="67" name="Graphic 66" descr="Bullseye with solid fill">
            <a:extLst>
              <a:ext uri="{FF2B5EF4-FFF2-40B4-BE49-F238E27FC236}">
                <a16:creationId xmlns:a16="http://schemas.microsoft.com/office/drawing/2014/main" id="{DCB63196-45C1-58D1-137B-F7E2A0B28054}"/>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361457" y="2149607"/>
            <a:ext cx="360000" cy="360000"/>
          </a:xfrm>
          <a:prstGeom prst="rect">
            <a:avLst/>
          </a:prstGeom>
        </p:spPr>
      </p:pic>
      <p:cxnSp>
        <p:nvCxnSpPr>
          <p:cNvPr id="68" name="Straight Connector 67">
            <a:extLst>
              <a:ext uri="{FF2B5EF4-FFF2-40B4-BE49-F238E27FC236}">
                <a16:creationId xmlns:a16="http://schemas.microsoft.com/office/drawing/2014/main" id="{127350E0-BBCB-8497-9401-FC0D018C35AF}"/>
              </a:ext>
            </a:extLst>
          </p:cNvPr>
          <p:cNvCxnSpPr>
            <a:cxnSpLocks/>
          </p:cNvCxnSpPr>
          <p:nvPr/>
        </p:nvCxnSpPr>
        <p:spPr>
          <a:xfrm>
            <a:off x="337523" y="3203103"/>
            <a:ext cx="1827347" cy="0"/>
          </a:xfrm>
          <a:prstGeom prst="line">
            <a:avLst/>
          </a:prstGeom>
          <a:ln>
            <a:solidFill>
              <a:srgbClr val="555554"/>
            </a:solidFill>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072E7255-02EF-0197-D983-CC696FD6A655}"/>
              </a:ext>
            </a:extLst>
          </p:cNvPr>
          <p:cNvSpPr txBox="1"/>
          <p:nvPr/>
        </p:nvSpPr>
        <p:spPr>
          <a:xfrm>
            <a:off x="2739760" y="3197522"/>
            <a:ext cx="8940626" cy="2862322"/>
          </a:xfrm>
          <a:prstGeom prst="rect">
            <a:avLst/>
          </a:prstGeom>
          <a:noFill/>
        </p:spPr>
        <p:txBody>
          <a:bodyPr wrap="square" rtlCol="0">
            <a:spAutoFit/>
          </a:bodyPr>
          <a:lstStyle/>
          <a:p>
            <a:pPr marL="285750" indent="-285750">
              <a:buFont typeface="Arial" panose="020B0604020202020204" pitchFamily="34" charset="0"/>
              <a:buChar char="•"/>
            </a:pPr>
            <a:r>
              <a:rPr lang="en-IN" sz="1800" b="0" i="0" u="none" strike="noStrike" dirty="0">
                <a:solidFill>
                  <a:srgbClr val="B4B5B2"/>
                </a:solidFill>
                <a:effectLst/>
                <a:latin typeface="Times New Roman" panose="02020603050405020304" pitchFamily="18" charset="0"/>
              </a:rPr>
              <a:t>Exploratory Data Analysis (EDA) is the process of investigating and summarizing data sets to understand their main characteristics, often with visual tools. </a:t>
            </a:r>
          </a:p>
          <a:p>
            <a:endParaRPr lang="en-IN" sz="1800" b="0" i="0" u="none" strike="noStrike" dirty="0">
              <a:solidFill>
                <a:srgbClr val="B4B5B2"/>
              </a:solidFill>
              <a:effectLst/>
              <a:latin typeface="Times New Roman" panose="02020603050405020304" pitchFamily="18" charset="0"/>
            </a:endParaRPr>
          </a:p>
          <a:p>
            <a:pPr marL="285750" indent="-285750">
              <a:buFont typeface="Arial" panose="020B0604020202020204" pitchFamily="34" charset="0"/>
              <a:buChar char="•"/>
            </a:pPr>
            <a:r>
              <a:rPr lang="en-IN" sz="1800" b="0" i="0" u="none" strike="noStrike" dirty="0">
                <a:solidFill>
                  <a:srgbClr val="B4B5B2"/>
                </a:solidFill>
                <a:effectLst/>
                <a:latin typeface="Times New Roman" panose="02020603050405020304" pitchFamily="18" charset="0"/>
              </a:rPr>
              <a:t>It’s a critical first step in data analysis and machine learning, where analysts “explore” data to uncover patterns, spot anomalies, test assumptions, and check for relationships between variables.</a:t>
            </a:r>
          </a:p>
          <a:p>
            <a:endParaRPr lang="en-IN" sz="1800" b="0" i="0" u="none" strike="noStrike" dirty="0">
              <a:solidFill>
                <a:srgbClr val="B4B5B2"/>
              </a:solidFill>
              <a:effectLst/>
              <a:latin typeface="Times New Roman" panose="02020603050405020304" pitchFamily="18" charset="0"/>
            </a:endParaRPr>
          </a:p>
          <a:p>
            <a:pPr marL="285750" indent="-285750">
              <a:buFont typeface="Arial" panose="020B0604020202020204" pitchFamily="34" charset="0"/>
              <a:buChar char="•"/>
            </a:pPr>
            <a:r>
              <a:rPr lang="en-IN" dirty="0">
                <a:solidFill>
                  <a:srgbClr val="B4B5B2"/>
                </a:solidFill>
              </a:rPr>
              <a:t>It involves examining the data structure, loading the dataset, cleaning and removing null values and applying appropriate plots for visualization to infer key insights.</a:t>
            </a:r>
            <a:endParaRPr lang="en-IN" dirty="0">
              <a:solidFill>
                <a:srgbClr val="B4B5B2"/>
              </a:solidFill>
              <a:latin typeface="Times New Roman" panose="02020603050405020304" pitchFamily="18"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endParaRPr lang="en-IN" sz="1800" b="0" i="0" u="none" strike="noStrike" dirty="0">
              <a:solidFill>
                <a:srgbClr val="B4B5B2"/>
              </a:solidFill>
              <a:effectLst/>
              <a:latin typeface="Open Sans" panose="020B0606030504020204" pitchFamily="34" charset="0"/>
              <a:ea typeface="Open Sans" panose="020B0606030504020204" pitchFamily="34" charset="0"/>
              <a:cs typeface="Open Sans" panose="020B0606030504020204" pitchFamily="34" charset="0"/>
            </a:endParaRPr>
          </a:p>
        </p:txBody>
      </p:sp>
      <p:grpSp>
        <p:nvGrpSpPr>
          <p:cNvPr id="79" name="Group 78">
            <a:extLst>
              <a:ext uri="{FF2B5EF4-FFF2-40B4-BE49-F238E27FC236}">
                <a16:creationId xmlns:a16="http://schemas.microsoft.com/office/drawing/2014/main" id="{1EC02F12-EE35-07F1-9B1E-7887DF59BBBF}"/>
              </a:ext>
            </a:extLst>
          </p:cNvPr>
          <p:cNvGrpSpPr/>
          <p:nvPr/>
        </p:nvGrpSpPr>
        <p:grpSpPr>
          <a:xfrm>
            <a:off x="9505833" y="294121"/>
            <a:ext cx="798522" cy="297947"/>
            <a:chOff x="9104466" y="294121"/>
            <a:chExt cx="1175289" cy="297947"/>
          </a:xfrm>
        </p:grpSpPr>
        <p:sp>
          <p:nvSpPr>
            <p:cNvPr id="85" name="Rectangle: Rounded Corners 70">
              <a:extLst>
                <a:ext uri="{FF2B5EF4-FFF2-40B4-BE49-F238E27FC236}">
                  <a16:creationId xmlns:a16="http://schemas.microsoft.com/office/drawing/2014/main" id="{D7501AA3-57B2-1236-D5FB-9BFC100B99D0}"/>
                </a:ext>
              </a:extLst>
            </p:cNvPr>
            <p:cNvSpPr/>
            <p:nvPr/>
          </p:nvSpPr>
          <p:spPr>
            <a:xfrm>
              <a:off x="9104466" y="294121"/>
              <a:ext cx="1011084" cy="297947"/>
            </a:xfrm>
            <a:prstGeom prst="roundRect">
              <a:avLst>
                <a:gd name="adj" fmla="val 5000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6" name="TextBox 85">
              <a:extLst>
                <a:ext uri="{FF2B5EF4-FFF2-40B4-BE49-F238E27FC236}">
                  <a16:creationId xmlns:a16="http://schemas.microsoft.com/office/drawing/2014/main" id="{3F0941EC-1058-CECF-7064-0F8052959D5D}"/>
                </a:ext>
              </a:extLst>
            </p:cNvPr>
            <p:cNvSpPr txBox="1"/>
            <p:nvPr/>
          </p:nvSpPr>
          <p:spPr>
            <a:xfrm>
              <a:off x="9343647" y="313048"/>
              <a:ext cx="936108" cy="276999"/>
            </a:xfrm>
            <a:prstGeom prst="rect">
              <a:avLst/>
            </a:prstGeom>
            <a:noFill/>
          </p:spPr>
          <p:txBody>
            <a:bodyPr wrap="square" rtlCol="0">
              <a:spAutoFit/>
            </a:bodyPr>
            <a:lstStyle/>
            <a:p>
              <a:r>
                <a:rPr lang="en-IN" sz="1200" dirty="0">
                  <a:solidFill>
                    <a:schemeClr val="bg1"/>
                  </a:solidFill>
                  <a:latin typeface="Poppins Medium" panose="00000600000000000000" pitchFamily="50" charset="0"/>
                  <a:cs typeface="Poppins Medium" panose="00000600000000000000" pitchFamily="50" charset="0"/>
                </a:rPr>
                <a:t>07</a:t>
              </a:r>
            </a:p>
          </p:txBody>
        </p:sp>
      </p:grpSp>
      <p:sp>
        <p:nvSpPr>
          <p:cNvPr id="87" name="Rectangle: Rounded Corners 74">
            <a:extLst>
              <a:ext uri="{FF2B5EF4-FFF2-40B4-BE49-F238E27FC236}">
                <a16:creationId xmlns:a16="http://schemas.microsoft.com/office/drawing/2014/main" id="{C6F58431-4EC6-D2B4-7C78-532F90FBC97A}"/>
              </a:ext>
            </a:extLst>
          </p:cNvPr>
          <p:cNvSpPr/>
          <p:nvPr/>
        </p:nvSpPr>
        <p:spPr>
          <a:xfrm>
            <a:off x="10428440" y="292101"/>
            <a:ext cx="1363509" cy="299968"/>
          </a:xfrm>
          <a:prstGeom prst="roundRect">
            <a:avLst>
              <a:gd name="adj" fmla="val 50000"/>
            </a:avLst>
          </a:prstGeom>
          <a:solidFill>
            <a:srgbClr val="0A08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605AE121-EB42-279F-0D40-95D47FBD1BF1}"/>
              </a:ext>
            </a:extLst>
          </p:cNvPr>
          <p:cNvSpPr txBox="1"/>
          <p:nvPr/>
        </p:nvSpPr>
        <p:spPr>
          <a:xfrm>
            <a:off x="10810702" y="328200"/>
            <a:ext cx="561372"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SSSK</a:t>
            </a:r>
          </a:p>
        </p:txBody>
      </p:sp>
      <p:sp>
        <p:nvSpPr>
          <p:cNvPr id="89" name="Oval 88">
            <a:extLst>
              <a:ext uri="{FF2B5EF4-FFF2-40B4-BE49-F238E27FC236}">
                <a16:creationId xmlns:a16="http://schemas.microsoft.com/office/drawing/2014/main" id="{241C1998-C302-DE9F-6CC6-F4575AE14C1E}"/>
              </a:ext>
            </a:extLst>
          </p:cNvPr>
          <p:cNvSpPr/>
          <p:nvPr/>
        </p:nvSpPr>
        <p:spPr>
          <a:xfrm>
            <a:off x="10465928" y="322008"/>
            <a:ext cx="238127" cy="238127"/>
          </a:xfrm>
          <a:prstGeom prst="ellipse">
            <a:avLst/>
          </a:prstGeom>
          <a:solidFill>
            <a:srgbClr val="55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0" name="Graphic 78">
            <a:extLst>
              <a:ext uri="{FF2B5EF4-FFF2-40B4-BE49-F238E27FC236}">
                <a16:creationId xmlns:a16="http://schemas.microsoft.com/office/drawing/2014/main" id="{953AE6A5-9159-F9B1-5BAB-61EBF08AD100}"/>
              </a:ext>
            </a:extLst>
          </p:cNvPr>
          <p:cNvSpPr/>
          <p:nvPr/>
        </p:nvSpPr>
        <p:spPr>
          <a:xfrm>
            <a:off x="10526959" y="377048"/>
            <a:ext cx="116064" cy="12804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bg1"/>
          </a:solidFill>
          <a:ln w="6016" cap="flat">
            <a:noFill/>
            <a:prstDash val="solid"/>
            <a:miter/>
          </a:ln>
        </p:spPr>
        <p:txBody>
          <a:bodyPr rtlCol="0" anchor="ctr"/>
          <a:lstStyle/>
          <a:p>
            <a:endParaRPr lang="en-IN"/>
          </a:p>
        </p:txBody>
      </p:sp>
      <p:sp>
        <p:nvSpPr>
          <p:cNvPr id="91" name="Isosceles Triangle 80">
            <a:extLst>
              <a:ext uri="{FF2B5EF4-FFF2-40B4-BE49-F238E27FC236}">
                <a16:creationId xmlns:a16="http://schemas.microsoft.com/office/drawing/2014/main" id="{45A99FD1-E9D9-162D-771D-2E2263C25F6F}"/>
              </a:ext>
            </a:extLst>
          </p:cNvPr>
          <p:cNvSpPr/>
          <p:nvPr/>
        </p:nvSpPr>
        <p:spPr>
          <a:xfrm rot="3600000">
            <a:off x="11583174" y="388252"/>
            <a:ext cx="86542" cy="746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25121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4395</TotalTime>
  <Words>1772</Words>
  <Application>Microsoft Office PowerPoint</Application>
  <PresentationFormat>Widescreen</PresentationFormat>
  <Paragraphs>460</Paragraphs>
  <Slides>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Open Sans</vt:lpstr>
      <vt:lpstr>Poppins Medium</vt:lpstr>
      <vt:lpstr>Times New Roman</vt:lpstr>
      <vt:lpstr>Calibri Light</vt:lpstr>
      <vt:lpstr>Poppins SemiBold</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Amal R Babu</dc:creator>
  <cp:lastModifiedBy>Shitiz Kumar Gupta</cp:lastModifiedBy>
  <cp:revision>9</cp:revision>
  <dcterms:created xsi:type="dcterms:W3CDTF">2022-11-28T05:54:09Z</dcterms:created>
  <dcterms:modified xsi:type="dcterms:W3CDTF">2024-11-18T08:29:07Z</dcterms:modified>
</cp:coreProperties>
</file>